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D5AD2C-8776-4BFD-92AA-6F26C41454AF}" v="2" dt="2024-12-09T13:58:55.6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Stijl, gemiddeld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40D228-BCA5-4281-82B4-B94EADC577F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3B02D717-07DF-4854-BCB5-BBA22A9B33E5}">
      <dgm:prSet/>
      <dgm:spPr/>
      <dgm:t>
        <a:bodyPr/>
        <a:lstStyle/>
        <a:p>
          <a:r>
            <a:rPr lang="nl-NL"/>
            <a:t>Abstract denken </a:t>
          </a:r>
          <a:endParaRPr lang="en-US"/>
        </a:p>
      </dgm:t>
    </dgm:pt>
    <dgm:pt modelId="{DB243339-61A6-4360-8F51-92DF643FA7F6}" type="parTrans" cxnId="{ADA8C1BF-4DE9-4A7B-A284-54486B9D72F3}">
      <dgm:prSet/>
      <dgm:spPr/>
      <dgm:t>
        <a:bodyPr/>
        <a:lstStyle/>
        <a:p>
          <a:endParaRPr lang="en-US"/>
        </a:p>
      </dgm:t>
    </dgm:pt>
    <dgm:pt modelId="{6D5D2E8B-FF33-4670-9835-B800907097BB}" type="sibTrans" cxnId="{ADA8C1BF-4DE9-4A7B-A284-54486B9D72F3}">
      <dgm:prSet/>
      <dgm:spPr/>
      <dgm:t>
        <a:bodyPr/>
        <a:lstStyle/>
        <a:p>
          <a:endParaRPr lang="en-US"/>
        </a:p>
      </dgm:t>
    </dgm:pt>
    <dgm:pt modelId="{E07E8E3D-5D9F-4A12-8807-91F2B0754A29}">
      <dgm:prSet/>
      <dgm:spPr/>
      <dgm:t>
        <a:bodyPr/>
        <a:lstStyle/>
        <a:p>
          <a:r>
            <a:rPr lang="nl-NL"/>
            <a:t>Strategieën</a:t>
          </a:r>
          <a:endParaRPr lang="en-US"/>
        </a:p>
      </dgm:t>
    </dgm:pt>
    <dgm:pt modelId="{2CB196A5-3CC6-40CA-B3EC-B2F95A1163BF}" type="parTrans" cxnId="{AB943A06-FBA7-4FFD-A922-AE16B5371106}">
      <dgm:prSet/>
      <dgm:spPr/>
      <dgm:t>
        <a:bodyPr/>
        <a:lstStyle/>
        <a:p>
          <a:endParaRPr lang="en-US"/>
        </a:p>
      </dgm:t>
    </dgm:pt>
    <dgm:pt modelId="{DD6C2494-C4CB-4D22-9C30-E698ADA170A2}" type="sibTrans" cxnId="{AB943A06-FBA7-4FFD-A922-AE16B5371106}">
      <dgm:prSet/>
      <dgm:spPr/>
      <dgm:t>
        <a:bodyPr/>
        <a:lstStyle/>
        <a:p>
          <a:endParaRPr lang="en-US"/>
        </a:p>
      </dgm:t>
    </dgm:pt>
    <dgm:pt modelId="{245B1F0A-017C-473C-AA4B-EFC015F67DE5}">
      <dgm:prSet/>
      <dgm:spPr/>
      <dgm:t>
        <a:bodyPr/>
        <a:lstStyle/>
        <a:p>
          <a:r>
            <a:rPr lang="nl-NL"/>
            <a:t>Beloning </a:t>
          </a:r>
          <a:endParaRPr lang="en-US"/>
        </a:p>
      </dgm:t>
    </dgm:pt>
    <dgm:pt modelId="{42FB06BF-CE69-4657-817E-3E35B6D37548}" type="parTrans" cxnId="{A7A0C50F-50E6-473D-B40B-9135517220A7}">
      <dgm:prSet/>
      <dgm:spPr/>
      <dgm:t>
        <a:bodyPr/>
        <a:lstStyle/>
        <a:p>
          <a:endParaRPr lang="en-US"/>
        </a:p>
      </dgm:t>
    </dgm:pt>
    <dgm:pt modelId="{BFBF0250-7BFF-4356-B35B-4F740D27647C}" type="sibTrans" cxnId="{A7A0C50F-50E6-473D-B40B-9135517220A7}">
      <dgm:prSet/>
      <dgm:spPr/>
      <dgm:t>
        <a:bodyPr/>
        <a:lstStyle/>
        <a:p>
          <a:endParaRPr lang="en-US"/>
        </a:p>
      </dgm:t>
    </dgm:pt>
    <dgm:pt modelId="{1B2C941A-56F9-438F-BCDA-815009EEAD2A}" type="pres">
      <dgm:prSet presAssocID="{1440D228-BCA5-4281-82B4-B94EADC577F9}" presName="root" presStyleCnt="0">
        <dgm:presLayoutVars>
          <dgm:dir/>
          <dgm:resizeHandles val="exact"/>
        </dgm:presLayoutVars>
      </dgm:prSet>
      <dgm:spPr/>
    </dgm:pt>
    <dgm:pt modelId="{527B6688-3258-42CC-84BC-076CC7986C09}" type="pres">
      <dgm:prSet presAssocID="{3B02D717-07DF-4854-BCB5-BBA22A9B33E5}" presName="compNode" presStyleCnt="0"/>
      <dgm:spPr/>
    </dgm:pt>
    <dgm:pt modelId="{6B400D53-7A6D-44B9-A567-397ED35EE263}" type="pres">
      <dgm:prSet presAssocID="{3B02D717-07DF-4854-BCB5-BBA22A9B33E5}" presName="bgRect" presStyleLbl="bgShp" presStyleIdx="0" presStyleCnt="3"/>
      <dgm:spPr/>
    </dgm:pt>
    <dgm:pt modelId="{C50515D3-0DC0-4734-9C40-9B571939DEEE}" type="pres">
      <dgm:prSet presAssocID="{3B02D717-07DF-4854-BCB5-BBA22A9B33E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567DDAA6-78C1-43D8-9C3C-621FC72771AC}" type="pres">
      <dgm:prSet presAssocID="{3B02D717-07DF-4854-BCB5-BBA22A9B33E5}" presName="spaceRect" presStyleCnt="0"/>
      <dgm:spPr/>
    </dgm:pt>
    <dgm:pt modelId="{D7C00697-ADD1-4CDC-A664-205D5B16DDC0}" type="pres">
      <dgm:prSet presAssocID="{3B02D717-07DF-4854-BCB5-BBA22A9B33E5}" presName="parTx" presStyleLbl="revTx" presStyleIdx="0" presStyleCnt="3">
        <dgm:presLayoutVars>
          <dgm:chMax val="0"/>
          <dgm:chPref val="0"/>
        </dgm:presLayoutVars>
      </dgm:prSet>
      <dgm:spPr/>
    </dgm:pt>
    <dgm:pt modelId="{90CFD60F-41CF-407D-BF89-1A579C59DFDE}" type="pres">
      <dgm:prSet presAssocID="{6D5D2E8B-FF33-4670-9835-B800907097BB}" presName="sibTrans" presStyleCnt="0"/>
      <dgm:spPr/>
    </dgm:pt>
    <dgm:pt modelId="{92B0E0F2-4B87-4B6E-8880-0652EB6F8F17}" type="pres">
      <dgm:prSet presAssocID="{E07E8E3D-5D9F-4A12-8807-91F2B0754A29}" presName="compNode" presStyleCnt="0"/>
      <dgm:spPr/>
    </dgm:pt>
    <dgm:pt modelId="{74C5B967-4B99-4F95-BF58-13415A6747B1}" type="pres">
      <dgm:prSet presAssocID="{E07E8E3D-5D9F-4A12-8807-91F2B0754A29}" presName="bgRect" presStyleLbl="bgShp" presStyleIdx="1" presStyleCnt="3"/>
      <dgm:spPr/>
    </dgm:pt>
    <dgm:pt modelId="{86269106-CD9B-49E4-B469-79479F2F03D4}" type="pres">
      <dgm:prSet presAssocID="{E07E8E3D-5D9F-4A12-8807-91F2B0754A2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eltactiekboekje"/>
        </a:ext>
      </dgm:extLst>
    </dgm:pt>
    <dgm:pt modelId="{C78E7EF2-F9E1-4434-9905-8F26912392F6}" type="pres">
      <dgm:prSet presAssocID="{E07E8E3D-5D9F-4A12-8807-91F2B0754A29}" presName="spaceRect" presStyleCnt="0"/>
      <dgm:spPr/>
    </dgm:pt>
    <dgm:pt modelId="{EABDD56F-D26D-4624-9392-8B1E5FF88E8D}" type="pres">
      <dgm:prSet presAssocID="{E07E8E3D-5D9F-4A12-8807-91F2B0754A29}" presName="parTx" presStyleLbl="revTx" presStyleIdx="1" presStyleCnt="3">
        <dgm:presLayoutVars>
          <dgm:chMax val="0"/>
          <dgm:chPref val="0"/>
        </dgm:presLayoutVars>
      </dgm:prSet>
      <dgm:spPr/>
    </dgm:pt>
    <dgm:pt modelId="{FAD00B98-2AB4-486F-87BA-8C8AEF7B9B19}" type="pres">
      <dgm:prSet presAssocID="{DD6C2494-C4CB-4D22-9C30-E698ADA170A2}" presName="sibTrans" presStyleCnt="0"/>
      <dgm:spPr/>
    </dgm:pt>
    <dgm:pt modelId="{6C01004A-BCBF-440F-846A-5B8777E8F64A}" type="pres">
      <dgm:prSet presAssocID="{245B1F0A-017C-473C-AA4B-EFC015F67DE5}" presName="compNode" presStyleCnt="0"/>
      <dgm:spPr/>
    </dgm:pt>
    <dgm:pt modelId="{6636A7CC-7599-4994-B48E-AF0082490336}" type="pres">
      <dgm:prSet presAssocID="{245B1F0A-017C-473C-AA4B-EFC015F67DE5}" presName="bgRect" presStyleLbl="bgShp" presStyleIdx="2" presStyleCnt="3"/>
      <dgm:spPr/>
    </dgm:pt>
    <dgm:pt modelId="{04E0652A-4D7C-42B8-B265-8B38833E8490}" type="pres">
      <dgm:prSet presAssocID="{245B1F0A-017C-473C-AA4B-EFC015F67DE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ld"/>
        </a:ext>
      </dgm:extLst>
    </dgm:pt>
    <dgm:pt modelId="{9130C344-D4E6-4440-A269-06AF7D3D9BCC}" type="pres">
      <dgm:prSet presAssocID="{245B1F0A-017C-473C-AA4B-EFC015F67DE5}" presName="spaceRect" presStyleCnt="0"/>
      <dgm:spPr/>
    </dgm:pt>
    <dgm:pt modelId="{2BDB8A10-DA64-442E-BD2C-01D3F05E9769}" type="pres">
      <dgm:prSet presAssocID="{245B1F0A-017C-473C-AA4B-EFC015F67DE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B943A06-FBA7-4FFD-A922-AE16B5371106}" srcId="{1440D228-BCA5-4281-82B4-B94EADC577F9}" destId="{E07E8E3D-5D9F-4A12-8807-91F2B0754A29}" srcOrd="1" destOrd="0" parTransId="{2CB196A5-3CC6-40CA-B3EC-B2F95A1163BF}" sibTransId="{DD6C2494-C4CB-4D22-9C30-E698ADA170A2}"/>
    <dgm:cxn modelId="{A7A0C50F-50E6-473D-B40B-9135517220A7}" srcId="{1440D228-BCA5-4281-82B4-B94EADC577F9}" destId="{245B1F0A-017C-473C-AA4B-EFC015F67DE5}" srcOrd="2" destOrd="0" parTransId="{42FB06BF-CE69-4657-817E-3E35B6D37548}" sibTransId="{BFBF0250-7BFF-4356-B35B-4F740D27647C}"/>
    <dgm:cxn modelId="{EC4FCD2B-EE04-40CD-A2B0-736FAE25C33F}" type="presOf" srcId="{1440D228-BCA5-4281-82B4-B94EADC577F9}" destId="{1B2C941A-56F9-438F-BCDA-815009EEAD2A}" srcOrd="0" destOrd="0" presId="urn:microsoft.com/office/officeart/2018/2/layout/IconVerticalSolidList"/>
    <dgm:cxn modelId="{F8D41395-9947-4E12-9F08-CD6234193FD3}" type="presOf" srcId="{3B02D717-07DF-4854-BCB5-BBA22A9B33E5}" destId="{D7C00697-ADD1-4CDC-A664-205D5B16DDC0}" srcOrd="0" destOrd="0" presId="urn:microsoft.com/office/officeart/2018/2/layout/IconVerticalSolidList"/>
    <dgm:cxn modelId="{ADA8C1BF-4DE9-4A7B-A284-54486B9D72F3}" srcId="{1440D228-BCA5-4281-82B4-B94EADC577F9}" destId="{3B02D717-07DF-4854-BCB5-BBA22A9B33E5}" srcOrd="0" destOrd="0" parTransId="{DB243339-61A6-4360-8F51-92DF643FA7F6}" sibTransId="{6D5D2E8B-FF33-4670-9835-B800907097BB}"/>
    <dgm:cxn modelId="{2C7542DA-6160-43B8-A46D-03D57110373C}" type="presOf" srcId="{245B1F0A-017C-473C-AA4B-EFC015F67DE5}" destId="{2BDB8A10-DA64-442E-BD2C-01D3F05E9769}" srcOrd="0" destOrd="0" presId="urn:microsoft.com/office/officeart/2018/2/layout/IconVerticalSolidList"/>
    <dgm:cxn modelId="{313B6EF9-486B-4D30-9CC2-DD0DBA855A5F}" type="presOf" srcId="{E07E8E3D-5D9F-4A12-8807-91F2B0754A29}" destId="{EABDD56F-D26D-4624-9392-8B1E5FF88E8D}" srcOrd="0" destOrd="0" presId="urn:microsoft.com/office/officeart/2018/2/layout/IconVerticalSolidList"/>
    <dgm:cxn modelId="{F1BDAFF5-6A90-4057-BF33-336B25E214D7}" type="presParOf" srcId="{1B2C941A-56F9-438F-BCDA-815009EEAD2A}" destId="{527B6688-3258-42CC-84BC-076CC7986C09}" srcOrd="0" destOrd="0" presId="urn:microsoft.com/office/officeart/2018/2/layout/IconVerticalSolidList"/>
    <dgm:cxn modelId="{BD64E757-B0BA-4A23-A1FD-5F8A23C85194}" type="presParOf" srcId="{527B6688-3258-42CC-84BC-076CC7986C09}" destId="{6B400D53-7A6D-44B9-A567-397ED35EE263}" srcOrd="0" destOrd="0" presId="urn:microsoft.com/office/officeart/2018/2/layout/IconVerticalSolidList"/>
    <dgm:cxn modelId="{CE86C8FE-80C3-49E5-A665-6971F68D3442}" type="presParOf" srcId="{527B6688-3258-42CC-84BC-076CC7986C09}" destId="{C50515D3-0DC0-4734-9C40-9B571939DEEE}" srcOrd="1" destOrd="0" presId="urn:microsoft.com/office/officeart/2018/2/layout/IconVerticalSolidList"/>
    <dgm:cxn modelId="{F4608B08-2976-41F8-8214-F9CDBE063461}" type="presParOf" srcId="{527B6688-3258-42CC-84BC-076CC7986C09}" destId="{567DDAA6-78C1-43D8-9C3C-621FC72771AC}" srcOrd="2" destOrd="0" presId="urn:microsoft.com/office/officeart/2018/2/layout/IconVerticalSolidList"/>
    <dgm:cxn modelId="{C031B9B6-0E89-491E-901A-71826E2E3DF4}" type="presParOf" srcId="{527B6688-3258-42CC-84BC-076CC7986C09}" destId="{D7C00697-ADD1-4CDC-A664-205D5B16DDC0}" srcOrd="3" destOrd="0" presId="urn:microsoft.com/office/officeart/2018/2/layout/IconVerticalSolidList"/>
    <dgm:cxn modelId="{3E66A437-612D-4BF3-A579-25CEB73EC499}" type="presParOf" srcId="{1B2C941A-56F9-438F-BCDA-815009EEAD2A}" destId="{90CFD60F-41CF-407D-BF89-1A579C59DFDE}" srcOrd="1" destOrd="0" presId="urn:microsoft.com/office/officeart/2018/2/layout/IconVerticalSolidList"/>
    <dgm:cxn modelId="{F5D754A3-1200-448B-8DDF-4FD61770D5CF}" type="presParOf" srcId="{1B2C941A-56F9-438F-BCDA-815009EEAD2A}" destId="{92B0E0F2-4B87-4B6E-8880-0652EB6F8F17}" srcOrd="2" destOrd="0" presId="urn:microsoft.com/office/officeart/2018/2/layout/IconVerticalSolidList"/>
    <dgm:cxn modelId="{4E325127-351B-47AC-886E-38DC230D3E1A}" type="presParOf" srcId="{92B0E0F2-4B87-4B6E-8880-0652EB6F8F17}" destId="{74C5B967-4B99-4F95-BF58-13415A6747B1}" srcOrd="0" destOrd="0" presId="urn:microsoft.com/office/officeart/2018/2/layout/IconVerticalSolidList"/>
    <dgm:cxn modelId="{B7A97E9F-28B8-4556-8CCD-28B9611DF4B2}" type="presParOf" srcId="{92B0E0F2-4B87-4B6E-8880-0652EB6F8F17}" destId="{86269106-CD9B-49E4-B469-79479F2F03D4}" srcOrd="1" destOrd="0" presId="urn:microsoft.com/office/officeart/2018/2/layout/IconVerticalSolidList"/>
    <dgm:cxn modelId="{34E7682D-A47E-4D89-B5D6-A4AF88F5BC6E}" type="presParOf" srcId="{92B0E0F2-4B87-4B6E-8880-0652EB6F8F17}" destId="{C78E7EF2-F9E1-4434-9905-8F26912392F6}" srcOrd="2" destOrd="0" presId="urn:microsoft.com/office/officeart/2018/2/layout/IconVerticalSolidList"/>
    <dgm:cxn modelId="{6B7077B1-856C-4A3C-B747-F3E708CD4022}" type="presParOf" srcId="{92B0E0F2-4B87-4B6E-8880-0652EB6F8F17}" destId="{EABDD56F-D26D-4624-9392-8B1E5FF88E8D}" srcOrd="3" destOrd="0" presId="urn:microsoft.com/office/officeart/2018/2/layout/IconVerticalSolidList"/>
    <dgm:cxn modelId="{2B670E2C-CCEE-4D05-A471-DBDF1856831E}" type="presParOf" srcId="{1B2C941A-56F9-438F-BCDA-815009EEAD2A}" destId="{FAD00B98-2AB4-486F-87BA-8C8AEF7B9B19}" srcOrd="3" destOrd="0" presId="urn:microsoft.com/office/officeart/2018/2/layout/IconVerticalSolidList"/>
    <dgm:cxn modelId="{6EEF4330-FC96-484E-B7B3-E02AC01E864B}" type="presParOf" srcId="{1B2C941A-56F9-438F-BCDA-815009EEAD2A}" destId="{6C01004A-BCBF-440F-846A-5B8777E8F64A}" srcOrd="4" destOrd="0" presId="urn:microsoft.com/office/officeart/2018/2/layout/IconVerticalSolidList"/>
    <dgm:cxn modelId="{54E56686-79D0-448F-A33A-6CF4C8F2F619}" type="presParOf" srcId="{6C01004A-BCBF-440F-846A-5B8777E8F64A}" destId="{6636A7CC-7599-4994-B48E-AF0082490336}" srcOrd="0" destOrd="0" presId="urn:microsoft.com/office/officeart/2018/2/layout/IconVerticalSolidList"/>
    <dgm:cxn modelId="{4F9816AF-D3F3-4A15-8C5F-DD3BECE03DF7}" type="presParOf" srcId="{6C01004A-BCBF-440F-846A-5B8777E8F64A}" destId="{04E0652A-4D7C-42B8-B265-8B38833E8490}" srcOrd="1" destOrd="0" presId="urn:microsoft.com/office/officeart/2018/2/layout/IconVerticalSolidList"/>
    <dgm:cxn modelId="{82BB1046-673A-48E2-B5FA-B3061D91FF60}" type="presParOf" srcId="{6C01004A-BCBF-440F-846A-5B8777E8F64A}" destId="{9130C344-D4E6-4440-A269-06AF7D3D9BCC}" srcOrd="2" destOrd="0" presId="urn:microsoft.com/office/officeart/2018/2/layout/IconVerticalSolidList"/>
    <dgm:cxn modelId="{A38B5E6F-1FA2-40F1-BF6A-2DDEA8DEFFAF}" type="presParOf" srcId="{6C01004A-BCBF-440F-846A-5B8777E8F64A}" destId="{2BDB8A10-DA64-442E-BD2C-01D3F05E976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49340E-3C86-4173-A968-AD706C44A9AC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D42CB6C-1919-4B91-AF6C-9B3FC45C7971}">
      <dgm:prSet/>
      <dgm:spPr/>
      <dgm:t>
        <a:bodyPr/>
        <a:lstStyle/>
        <a:p>
          <a:r>
            <a:rPr lang="nl-NL"/>
            <a:t>Onderdelen ‘zelf’</a:t>
          </a:r>
          <a:endParaRPr lang="en-US"/>
        </a:p>
      </dgm:t>
    </dgm:pt>
    <dgm:pt modelId="{700CBD38-5F38-466F-8E4F-8C8234210292}" type="parTrans" cxnId="{46A274BD-338A-4558-B042-2DC872F08742}">
      <dgm:prSet/>
      <dgm:spPr/>
      <dgm:t>
        <a:bodyPr/>
        <a:lstStyle/>
        <a:p>
          <a:endParaRPr lang="en-US"/>
        </a:p>
      </dgm:t>
    </dgm:pt>
    <dgm:pt modelId="{681F7671-32D5-48E2-A89E-CCA12AF10E2C}" type="sibTrans" cxnId="{46A274BD-338A-4558-B042-2DC872F08742}">
      <dgm:prSet/>
      <dgm:spPr/>
      <dgm:t>
        <a:bodyPr/>
        <a:lstStyle/>
        <a:p>
          <a:endParaRPr lang="en-US"/>
        </a:p>
      </dgm:t>
    </dgm:pt>
    <dgm:pt modelId="{235FD176-658D-4B2F-B113-9DA2E86365B7}">
      <dgm:prSet/>
      <dgm:spPr/>
      <dgm:t>
        <a:bodyPr/>
        <a:lstStyle/>
        <a:p>
          <a:r>
            <a:rPr lang="nl-NL"/>
            <a:t>Vriendschap </a:t>
          </a:r>
          <a:endParaRPr lang="en-US"/>
        </a:p>
      </dgm:t>
    </dgm:pt>
    <dgm:pt modelId="{FF616EF3-95E6-4034-93B3-C6491D3C970B}" type="parTrans" cxnId="{DB3408EF-4206-4F22-A209-CB65D74AAEF5}">
      <dgm:prSet/>
      <dgm:spPr/>
      <dgm:t>
        <a:bodyPr/>
        <a:lstStyle/>
        <a:p>
          <a:endParaRPr lang="en-US"/>
        </a:p>
      </dgm:t>
    </dgm:pt>
    <dgm:pt modelId="{5CF59348-DAD6-4A24-A4E2-B222CFC6C3D4}" type="sibTrans" cxnId="{DB3408EF-4206-4F22-A209-CB65D74AAEF5}">
      <dgm:prSet/>
      <dgm:spPr/>
      <dgm:t>
        <a:bodyPr/>
        <a:lstStyle/>
        <a:p>
          <a:endParaRPr lang="en-US"/>
        </a:p>
      </dgm:t>
    </dgm:pt>
    <dgm:pt modelId="{C4FAFD8C-8EE5-4E0C-8D91-6565138BC3A0}">
      <dgm:prSet/>
      <dgm:spPr/>
      <dgm:t>
        <a:bodyPr/>
        <a:lstStyle/>
        <a:p>
          <a:r>
            <a:rPr lang="nl-NL"/>
            <a:t>Ingewikkelde gevoelens</a:t>
          </a:r>
          <a:endParaRPr lang="en-US"/>
        </a:p>
      </dgm:t>
    </dgm:pt>
    <dgm:pt modelId="{B568F25D-DFB8-4D0F-99D5-125618B603B1}" type="parTrans" cxnId="{96B35DC2-D154-4945-ABB4-06DC7B3A346D}">
      <dgm:prSet/>
      <dgm:spPr/>
      <dgm:t>
        <a:bodyPr/>
        <a:lstStyle/>
        <a:p>
          <a:endParaRPr lang="en-US"/>
        </a:p>
      </dgm:t>
    </dgm:pt>
    <dgm:pt modelId="{6DBB2566-8A01-4E2E-880B-09F74B978D7D}" type="sibTrans" cxnId="{96B35DC2-D154-4945-ABB4-06DC7B3A346D}">
      <dgm:prSet/>
      <dgm:spPr/>
      <dgm:t>
        <a:bodyPr/>
        <a:lstStyle/>
        <a:p>
          <a:endParaRPr lang="en-US"/>
        </a:p>
      </dgm:t>
    </dgm:pt>
    <dgm:pt modelId="{1D6CDB3C-1524-483F-B4B1-E8FBF4B991E1}">
      <dgm:prSet/>
      <dgm:spPr/>
      <dgm:t>
        <a:bodyPr/>
        <a:lstStyle/>
        <a:p>
          <a:r>
            <a:rPr lang="nl-NL"/>
            <a:t>Schaamte</a:t>
          </a:r>
          <a:endParaRPr lang="en-US"/>
        </a:p>
      </dgm:t>
    </dgm:pt>
    <dgm:pt modelId="{5D54933B-4678-4424-B8C1-27406938F318}" type="parTrans" cxnId="{B80D4489-D5FE-4AF2-A338-8FEC4AB1B0BA}">
      <dgm:prSet/>
      <dgm:spPr/>
      <dgm:t>
        <a:bodyPr/>
        <a:lstStyle/>
        <a:p>
          <a:endParaRPr lang="en-US"/>
        </a:p>
      </dgm:t>
    </dgm:pt>
    <dgm:pt modelId="{98063083-6194-4173-B26B-81DFE7B91175}" type="sibTrans" cxnId="{B80D4489-D5FE-4AF2-A338-8FEC4AB1B0BA}">
      <dgm:prSet/>
      <dgm:spPr/>
      <dgm:t>
        <a:bodyPr/>
        <a:lstStyle/>
        <a:p>
          <a:endParaRPr lang="en-US"/>
        </a:p>
      </dgm:t>
    </dgm:pt>
    <dgm:pt modelId="{06AAB003-ABE6-4220-B35D-465C811047CD}" type="pres">
      <dgm:prSet presAssocID="{2049340E-3C86-4173-A968-AD706C44A9AC}" presName="vert0" presStyleCnt="0">
        <dgm:presLayoutVars>
          <dgm:dir/>
          <dgm:animOne val="branch"/>
          <dgm:animLvl val="lvl"/>
        </dgm:presLayoutVars>
      </dgm:prSet>
      <dgm:spPr/>
    </dgm:pt>
    <dgm:pt modelId="{43B56466-1FEE-45BD-9996-5E23606DD0D8}" type="pres">
      <dgm:prSet presAssocID="{FD42CB6C-1919-4B91-AF6C-9B3FC45C7971}" presName="thickLine" presStyleLbl="alignNode1" presStyleIdx="0" presStyleCnt="4"/>
      <dgm:spPr/>
    </dgm:pt>
    <dgm:pt modelId="{398CD23D-7051-4B2A-B8D2-7A3F5C6D0A30}" type="pres">
      <dgm:prSet presAssocID="{FD42CB6C-1919-4B91-AF6C-9B3FC45C7971}" presName="horz1" presStyleCnt="0"/>
      <dgm:spPr/>
    </dgm:pt>
    <dgm:pt modelId="{A5B86E14-C280-4BFE-A3C9-2E42F1932F67}" type="pres">
      <dgm:prSet presAssocID="{FD42CB6C-1919-4B91-AF6C-9B3FC45C7971}" presName="tx1" presStyleLbl="revTx" presStyleIdx="0" presStyleCnt="4"/>
      <dgm:spPr/>
    </dgm:pt>
    <dgm:pt modelId="{C3A73E40-A4D5-4DAB-956E-A17CB4A561BA}" type="pres">
      <dgm:prSet presAssocID="{FD42CB6C-1919-4B91-AF6C-9B3FC45C7971}" presName="vert1" presStyleCnt="0"/>
      <dgm:spPr/>
    </dgm:pt>
    <dgm:pt modelId="{C2AF7467-0D28-41FF-ABA2-85A6B38E6F68}" type="pres">
      <dgm:prSet presAssocID="{235FD176-658D-4B2F-B113-9DA2E86365B7}" presName="thickLine" presStyleLbl="alignNode1" presStyleIdx="1" presStyleCnt="4"/>
      <dgm:spPr/>
    </dgm:pt>
    <dgm:pt modelId="{574E7C78-3266-440B-B5A5-1FDCEC5B1816}" type="pres">
      <dgm:prSet presAssocID="{235FD176-658D-4B2F-B113-9DA2E86365B7}" presName="horz1" presStyleCnt="0"/>
      <dgm:spPr/>
    </dgm:pt>
    <dgm:pt modelId="{A8F33ECA-F16E-4594-8D2D-51EFA8167145}" type="pres">
      <dgm:prSet presAssocID="{235FD176-658D-4B2F-B113-9DA2E86365B7}" presName="tx1" presStyleLbl="revTx" presStyleIdx="1" presStyleCnt="4"/>
      <dgm:spPr/>
    </dgm:pt>
    <dgm:pt modelId="{C3F32F5B-F87B-4860-A2FC-8B7675DFE819}" type="pres">
      <dgm:prSet presAssocID="{235FD176-658D-4B2F-B113-9DA2E86365B7}" presName="vert1" presStyleCnt="0"/>
      <dgm:spPr/>
    </dgm:pt>
    <dgm:pt modelId="{48E9893F-25C2-4E35-8491-FD3E7BDE98B4}" type="pres">
      <dgm:prSet presAssocID="{C4FAFD8C-8EE5-4E0C-8D91-6565138BC3A0}" presName="thickLine" presStyleLbl="alignNode1" presStyleIdx="2" presStyleCnt="4"/>
      <dgm:spPr/>
    </dgm:pt>
    <dgm:pt modelId="{C5C61D97-51A5-4B61-B582-B0F75AE0F27F}" type="pres">
      <dgm:prSet presAssocID="{C4FAFD8C-8EE5-4E0C-8D91-6565138BC3A0}" presName="horz1" presStyleCnt="0"/>
      <dgm:spPr/>
    </dgm:pt>
    <dgm:pt modelId="{F708B74D-3F18-47C5-BAD2-CE25E50A3F99}" type="pres">
      <dgm:prSet presAssocID="{C4FAFD8C-8EE5-4E0C-8D91-6565138BC3A0}" presName="tx1" presStyleLbl="revTx" presStyleIdx="2" presStyleCnt="4"/>
      <dgm:spPr/>
    </dgm:pt>
    <dgm:pt modelId="{741F7191-73ED-492D-9E46-9419585EF707}" type="pres">
      <dgm:prSet presAssocID="{C4FAFD8C-8EE5-4E0C-8D91-6565138BC3A0}" presName="vert1" presStyleCnt="0"/>
      <dgm:spPr/>
    </dgm:pt>
    <dgm:pt modelId="{AE303FB8-D50C-47EE-9307-ACF78E9F7C10}" type="pres">
      <dgm:prSet presAssocID="{1D6CDB3C-1524-483F-B4B1-E8FBF4B991E1}" presName="thickLine" presStyleLbl="alignNode1" presStyleIdx="3" presStyleCnt="4"/>
      <dgm:spPr/>
    </dgm:pt>
    <dgm:pt modelId="{CFB40363-5D8B-49AD-A2B8-B74F7CFDA3F5}" type="pres">
      <dgm:prSet presAssocID="{1D6CDB3C-1524-483F-B4B1-E8FBF4B991E1}" presName="horz1" presStyleCnt="0"/>
      <dgm:spPr/>
    </dgm:pt>
    <dgm:pt modelId="{4703A286-369F-4E4E-8369-C0F4138EABA7}" type="pres">
      <dgm:prSet presAssocID="{1D6CDB3C-1524-483F-B4B1-E8FBF4B991E1}" presName="tx1" presStyleLbl="revTx" presStyleIdx="3" presStyleCnt="4"/>
      <dgm:spPr/>
    </dgm:pt>
    <dgm:pt modelId="{CA4B64BE-F230-4974-8185-43E9FE8B4FE1}" type="pres">
      <dgm:prSet presAssocID="{1D6CDB3C-1524-483F-B4B1-E8FBF4B991E1}" presName="vert1" presStyleCnt="0"/>
      <dgm:spPr/>
    </dgm:pt>
  </dgm:ptLst>
  <dgm:cxnLst>
    <dgm:cxn modelId="{26FE9D5B-F3E7-47F9-83DE-02552BD0EC9A}" type="presOf" srcId="{FD42CB6C-1919-4B91-AF6C-9B3FC45C7971}" destId="{A5B86E14-C280-4BFE-A3C9-2E42F1932F67}" srcOrd="0" destOrd="0" presId="urn:microsoft.com/office/officeart/2008/layout/LinedList"/>
    <dgm:cxn modelId="{69D7B263-85A9-42A1-A016-91C6BB817200}" type="presOf" srcId="{C4FAFD8C-8EE5-4E0C-8D91-6565138BC3A0}" destId="{F708B74D-3F18-47C5-BAD2-CE25E50A3F99}" srcOrd="0" destOrd="0" presId="urn:microsoft.com/office/officeart/2008/layout/LinedList"/>
    <dgm:cxn modelId="{9DE40E44-25A6-4099-BFF4-71877FAF9897}" type="presOf" srcId="{1D6CDB3C-1524-483F-B4B1-E8FBF4B991E1}" destId="{4703A286-369F-4E4E-8369-C0F4138EABA7}" srcOrd="0" destOrd="0" presId="urn:microsoft.com/office/officeart/2008/layout/LinedList"/>
    <dgm:cxn modelId="{EF4BA046-92AF-447C-92BF-C0C88C976D52}" type="presOf" srcId="{235FD176-658D-4B2F-B113-9DA2E86365B7}" destId="{A8F33ECA-F16E-4594-8D2D-51EFA8167145}" srcOrd="0" destOrd="0" presId="urn:microsoft.com/office/officeart/2008/layout/LinedList"/>
    <dgm:cxn modelId="{B80D4489-D5FE-4AF2-A338-8FEC4AB1B0BA}" srcId="{2049340E-3C86-4173-A968-AD706C44A9AC}" destId="{1D6CDB3C-1524-483F-B4B1-E8FBF4B991E1}" srcOrd="3" destOrd="0" parTransId="{5D54933B-4678-4424-B8C1-27406938F318}" sibTransId="{98063083-6194-4173-B26B-81DFE7B91175}"/>
    <dgm:cxn modelId="{46A274BD-338A-4558-B042-2DC872F08742}" srcId="{2049340E-3C86-4173-A968-AD706C44A9AC}" destId="{FD42CB6C-1919-4B91-AF6C-9B3FC45C7971}" srcOrd="0" destOrd="0" parTransId="{700CBD38-5F38-466F-8E4F-8C8234210292}" sibTransId="{681F7671-32D5-48E2-A89E-CCA12AF10E2C}"/>
    <dgm:cxn modelId="{96B35DC2-D154-4945-ABB4-06DC7B3A346D}" srcId="{2049340E-3C86-4173-A968-AD706C44A9AC}" destId="{C4FAFD8C-8EE5-4E0C-8D91-6565138BC3A0}" srcOrd="2" destOrd="0" parTransId="{B568F25D-DFB8-4D0F-99D5-125618B603B1}" sibTransId="{6DBB2566-8A01-4E2E-880B-09F74B978D7D}"/>
    <dgm:cxn modelId="{8BE769EB-6497-437E-AF94-0A8525FD474E}" type="presOf" srcId="{2049340E-3C86-4173-A968-AD706C44A9AC}" destId="{06AAB003-ABE6-4220-B35D-465C811047CD}" srcOrd="0" destOrd="0" presId="urn:microsoft.com/office/officeart/2008/layout/LinedList"/>
    <dgm:cxn modelId="{DB3408EF-4206-4F22-A209-CB65D74AAEF5}" srcId="{2049340E-3C86-4173-A968-AD706C44A9AC}" destId="{235FD176-658D-4B2F-B113-9DA2E86365B7}" srcOrd="1" destOrd="0" parTransId="{FF616EF3-95E6-4034-93B3-C6491D3C970B}" sibTransId="{5CF59348-DAD6-4A24-A4E2-B222CFC6C3D4}"/>
    <dgm:cxn modelId="{1C378A21-8683-4C2A-91C1-41CF29CE45AC}" type="presParOf" srcId="{06AAB003-ABE6-4220-B35D-465C811047CD}" destId="{43B56466-1FEE-45BD-9996-5E23606DD0D8}" srcOrd="0" destOrd="0" presId="urn:microsoft.com/office/officeart/2008/layout/LinedList"/>
    <dgm:cxn modelId="{47D12B03-16FB-4397-B3E3-214766692320}" type="presParOf" srcId="{06AAB003-ABE6-4220-B35D-465C811047CD}" destId="{398CD23D-7051-4B2A-B8D2-7A3F5C6D0A30}" srcOrd="1" destOrd="0" presId="urn:microsoft.com/office/officeart/2008/layout/LinedList"/>
    <dgm:cxn modelId="{34ABE9E5-B0F1-4C32-A811-2100D6F256AE}" type="presParOf" srcId="{398CD23D-7051-4B2A-B8D2-7A3F5C6D0A30}" destId="{A5B86E14-C280-4BFE-A3C9-2E42F1932F67}" srcOrd="0" destOrd="0" presId="urn:microsoft.com/office/officeart/2008/layout/LinedList"/>
    <dgm:cxn modelId="{7152416B-3DF8-4EB1-9897-CF8D9C17DFA7}" type="presParOf" srcId="{398CD23D-7051-4B2A-B8D2-7A3F5C6D0A30}" destId="{C3A73E40-A4D5-4DAB-956E-A17CB4A561BA}" srcOrd="1" destOrd="0" presId="urn:microsoft.com/office/officeart/2008/layout/LinedList"/>
    <dgm:cxn modelId="{33C8DCBE-401E-403B-B110-9CF3A1FD51D6}" type="presParOf" srcId="{06AAB003-ABE6-4220-B35D-465C811047CD}" destId="{C2AF7467-0D28-41FF-ABA2-85A6B38E6F68}" srcOrd="2" destOrd="0" presId="urn:microsoft.com/office/officeart/2008/layout/LinedList"/>
    <dgm:cxn modelId="{94F77C47-3A64-4CE5-B5E7-C98F160B216D}" type="presParOf" srcId="{06AAB003-ABE6-4220-B35D-465C811047CD}" destId="{574E7C78-3266-440B-B5A5-1FDCEC5B1816}" srcOrd="3" destOrd="0" presId="urn:microsoft.com/office/officeart/2008/layout/LinedList"/>
    <dgm:cxn modelId="{A2E466C5-8A59-44F0-A138-411ACBF40134}" type="presParOf" srcId="{574E7C78-3266-440B-B5A5-1FDCEC5B1816}" destId="{A8F33ECA-F16E-4594-8D2D-51EFA8167145}" srcOrd="0" destOrd="0" presId="urn:microsoft.com/office/officeart/2008/layout/LinedList"/>
    <dgm:cxn modelId="{B211350E-A6C3-4705-B776-F86E35C81220}" type="presParOf" srcId="{574E7C78-3266-440B-B5A5-1FDCEC5B1816}" destId="{C3F32F5B-F87B-4860-A2FC-8B7675DFE819}" srcOrd="1" destOrd="0" presId="urn:microsoft.com/office/officeart/2008/layout/LinedList"/>
    <dgm:cxn modelId="{41BD6374-4735-442C-AEBA-881420C8154B}" type="presParOf" srcId="{06AAB003-ABE6-4220-B35D-465C811047CD}" destId="{48E9893F-25C2-4E35-8491-FD3E7BDE98B4}" srcOrd="4" destOrd="0" presId="urn:microsoft.com/office/officeart/2008/layout/LinedList"/>
    <dgm:cxn modelId="{D333CC7D-F809-45E2-BE83-58BA5D0BAEE6}" type="presParOf" srcId="{06AAB003-ABE6-4220-B35D-465C811047CD}" destId="{C5C61D97-51A5-4B61-B582-B0F75AE0F27F}" srcOrd="5" destOrd="0" presId="urn:microsoft.com/office/officeart/2008/layout/LinedList"/>
    <dgm:cxn modelId="{2DC00B22-84D5-4C0D-AC94-8F788B04C0D4}" type="presParOf" srcId="{C5C61D97-51A5-4B61-B582-B0F75AE0F27F}" destId="{F708B74D-3F18-47C5-BAD2-CE25E50A3F99}" srcOrd="0" destOrd="0" presId="urn:microsoft.com/office/officeart/2008/layout/LinedList"/>
    <dgm:cxn modelId="{F1D76A7B-71D7-4984-BBA9-8768A7EF9AF7}" type="presParOf" srcId="{C5C61D97-51A5-4B61-B582-B0F75AE0F27F}" destId="{741F7191-73ED-492D-9E46-9419585EF707}" srcOrd="1" destOrd="0" presId="urn:microsoft.com/office/officeart/2008/layout/LinedList"/>
    <dgm:cxn modelId="{48498E4D-8C21-4836-82DF-B8FCEC7B7DCD}" type="presParOf" srcId="{06AAB003-ABE6-4220-B35D-465C811047CD}" destId="{AE303FB8-D50C-47EE-9307-ACF78E9F7C10}" srcOrd="6" destOrd="0" presId="urn:microsoft.com/office/officeart/2008/layout/LinedList"/>
    <dgm:cxn modelId="{61A3EC68-49EE-4593-90D6-266C416201D3}" type="presParOf" srcId="{06AAB003-ABE6-4220-B35D-465C811047CD}" destId="{CFB40363-5D8B-49AD-A2B8-B74F7CFDA3F5}" srcOrd="7" destOrd="0" presId="urn:microsoft.com/office/officeart/2008/layout/LinedList"/>
    <dgm:cxn modelId="{7774EBEB-210C-4F6B-A21B-92B38DE93216}" type="presParOf" srcId="{CFB40363-5D8B-49AD-A2B8-B74F7CFDA3F5}" destId="{4703A286-369F-4E4E-8369-C0F4138EABA7}" srcOrd="0" destOrd="0" presId="urn:microsoft.com/office/officeart/2008/layout/LinedList"/>
    <dgm:cxn modelId="{3349F037-385C-4FC2-A691-0344B8846FD1}" type="presParOf" srcId="{CFB40363-5D8B-49AD-A2B8-B74F7CFDA3F5}" destId="{CA4B64BE-F230-4974-8185-43E9FE8B4FE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B12AE9-5A1A-4107-B147-B0B83B159596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A112F14-132F-456A-917C-6E14A5F57142}">
      <dgm:prSet/>
      <dgm:spPr/>
      <dgm:t>
        <a:bodyPr/>
        <a:lstStyle/>
        <a:p>
          <a:r>
            <a:rPr lang="nl-NL"/>
            <a:t>Jullie krijgen straks verschillende opdrachten… De één groter dan de ander. </a:t>
          </a:r>
          <a:endParaRPr lang="en-US"/>
        </a:p>
      </dgm:t>
    </dgm:pt>
    <dgm:pt modelId="{949D2B88-BE1F-48BB-83FE-D742B9C5AD1B}" type="parTrans" cxnId="{3795BE82-B55B-4AF2-B3A3-0BF3E35AD936}">
      <dgm:prSet/>
      <dgm:spPr/>
      <dgm:t>
        <a:bodyPr/>
        <a:lstStyle/>
        <a:p>
          <a:endParaRPr lang="en-US"/>
        </a:p>
      </dgm:t>
    </dgm:pt>
    <dgm:pt modelId="{3F3E4E82-8DEE-4D19-8BD8-368D0E5D7A7C}" type="sibTrans" cxnId="{3795BE82-B55B-4AF2-B3A3-0BF3E35AD936}">
      <dgm:prSet/>
      <dgm:spPr/>
      <dgm:t>
        <a:bodyPr/>
        <a:lstStyle/>
        <a:p>
          <a:endParaRPr lang="en-US"/>
        </a:p>
      </dgm:t>
    </dgm:pt>
    <dgm:pt modelId="{0254352D-903F-404E-A899-7D8D17A0F470}">
      <dgm:prSet/>
      <dgm:spPr/>
      <dgm:t>
        <a:bodyPr/>
        <a:lstStyle/>
        <a:p>
          <a:r>
            <a:rPr lang="nl-NL"/>
            <a:t>Bij deze opdracht krijgen jullie nog een ontwikkelingsfase…</a:t>
          </a:r>
          <a:endParaRPr lang="en-US"/>
        </a:p>
      </dgm:t>
    </dgm:pt>
    <dgm:pt modelId="{721A9A7B-FE97-4D60-9B09-4E2EF78CBEA0}" type="parTrans" cxnId="{D2E4E3AB-C91F-4C56-B7F5-9FCB0BD36DC7}">
      <dgm:prSet/>
      <dgm:spPr/>
      <dgm:t>
        <a:bodyPr/>
        <a:lstStyle/>
        <a:p>
          <a:endParaRPr lang="en-US"/>
        </a:p>
      </dgm:t>
    </dgm:pt>
    <dgm:pt modelId="{44238A89-541C-4060-A79C-A03618E1B4A1}" type="sibTrans" cxnId="{D2E4E3AB-C91F-4C56-B7F5-9FCB0BD36DC7}">
      <dgm:prSet/>
      <dgm:spPr/>
      <dgm:t>
        <a:bodyPr/>
        <a:lstStyle/>
        <a:p>
          <a:endParaRPr lang="en-US"/>
        </a:p>
      </dgm:t>
    </dgm:pt>
    <dgm:pt modelId="{C67E7F80-F33B-4550-A2D7-EC96AF3E735D}">
      <dgm:prSet/>
      <dgm:spPr/>
      <dgm:t>
        <a:bodyPr/>
        <a:lstStyle/>
        <a:p>
          <a:r>
            <a:rPr lang="nl-NL"/>
            <a:t>Ben je klaar met de opdracht dan ga je door naar de volgende opdracht. </a:t>
          </a:r>
          <a:endParaRPr lang="en-US"/>
        </a:p>
      </dgm:t>
    </dgm:pt>
    <dgm:pt modelId="{8038E2D0-F2D8-44A6-94EF-00C7904A5C94}" type="parTrans" cxnId="{C561CE75-4FFD-4E06-B940-A8F4716F8B0A}">
      <dgm:prSet/>
      <dgm:spPr/>
      <dgm:t>
        <a:bodyPr/>
        <a:lstStyle/>
        <a:p>
          <a:endParaRPr lang="en-US"/>
        </a:p>
      </dgm:t>
    </dgm:pt>
    <dgm:pt modelId="{3EFA8A12-0975-4395-B6C0-F590765D123C}" type="sibTrans" cxnId="{C561CE75-4FFD-4E06-B940-A8F4716F8B0A}">
      <dgm:prSet/>
      <dgm:spPr/>
      <dgm:t>
        <a:bodyPr/>
        <a:lstStyle/>
        <a:p>
          <a:endParaRPr lang="en-US"/>
        </a:p>
      </dgm:t>
    </dgm:pt>
    <dgm:pt modelId="{2ACBD1D6-9EAC-4891-A06A-A6C5AF9C5FB2}">
      <dgm:prSet/>
      <dgm:spPr/>
      <dgm:t>
        <a:bodyPr/>
        <a:lstStyle/>
        <a:p>
          <a:r>
            <a:rPr lang="nl-NL"/>
            <a:t>Denk eraan! Het gaat er niet om hoe het eruit ziet, maar of je de theorie beheerst die je moet weten voor de toets! </a:t>
          </a:r>
          <a:endParaRPr lang="en-US"/>
        </a:p>
      </dgm:t>
    </dgm:pt>
    <dgm:pt modelId="{400CCC1B-E736-4041-B9FD-E5DDE434282E}" type="parTrans" cxnId="{EC882D8E-EA98-4742-A24E-FC739A478A50}">
      <dgm:prSet/>
      <dgm:spPr/>
      <dgm:t>
        <a:bodyPr/>
        <a:lstStyle/>
        <a:p>
          <a:endParaRPr lang="en-US"/>
        </a:p>
      </dgm:t>
    </dgm:pt>
    <dgm:pt modelId="{68DDF1DB-4ED4-4B62-B16D-15466A46933B}" type="sibTrans" cxnId="{EC882D8E-EA98-4742-A24E-FC739A478A50}">
      <dgm:prSet/>
      <dgm:spPr/>
      <dgm:t>
        <a:bodyPr/>
        <a:lstStyle/>
        <a:p>
          <a:endParaRPr lang="en-US"/>
        </a:p>
      </dgm:t>
    </dgm:pt>
    <dgm:pt modelId="{043387C2-2799-4D2A-A091-7EA89C8A33EF}" type="pres">
      <dgm:prSet presAssocID="{8AB12AE9-5A1A-4107-B147-B0B83B159596}" presName="vert0" presStyleCnt="0">
        <dgm:presLayoutVars>
          <dgm:dir/>
          <dgm:animOne val="branch"/>
          <dgm:animLvl val="lvl"/>
        </dgm:presLayoutVars>
      </dgm:prSet>
      <dgm:spPr/>
    </dgm:pt>
    <dgm:pt modelId="{E35DD0BD-D406-49D2-9CDE-DC58931E46CD}" type="pres">
      <dgm:prSet presAssocID="{8A112F14-132F-456A-917C-6E14A5F57142}" presName="thickLine" presStyleLbl="alignNode1" presStyleIdx="0" presStyleCnt="4"/>
      <dgm:spPr/>
    </dgm:pt>
    <dgm:pt modelId="{AFBDBBB1-F221-45B2-B176-8452501853F3}" type="pres">
      <dgm:prSet presAssocID="{8A112F14-132F-456A-917C-6E14A5F57142}" presName="horz1" presStyleCnt="0"/>
      <dgm:spPr/>
    </dgm:pt>
    <dgm:pt modelId="{6D810812-153D-4228-A095-EB116A1FCE9A}" type="pres">
      <dgm:prSet presAssocID="{8A112F14-132F-456A-917C-6E14A5F57142}" presName="tx1" presStyleLbl="revTx" presStyleIdx="0" presStyleCnt="4"/>
      <dgm:spPr/>
    </dgm:pt>
    <dgm:pt modelId="{DFFD5FB1-F3CA-4339-B336-D9978D086E6C}" type="pres">
      <dgm:prSet presAssocID="{8A112F14-132F-456A-917C-6E14A5F57142}" presName="vert1" presStyleCnt="0"/>
      <dgm:spPr/>
    </dgm:pt>
    <dgm:pt modelId="{54D97D1A-202C-46D7-84A8-B3FC0019BD6B}" type="pres">
      <dgm:prSet presAssocID="{0254352D-903F-404E-A899-7D8D17A0F470}" presName="thickLine" presStyleLbl="alignNode1" presStyleIdx="1" presStyleCnt="4"/>
      <dgm:spPr/>
    </dgm:pt>
    <dgm:pt modelId="{F0240D51-87C5-4FE9-A14E-C00113D263BC}" type="pres">
      <dgm:prSet presAssocID="{0254352D-903F-404E-A899-7D8D17A0F470}" presName="horz1" presStyleCnt="0"/>
      <dgm:spPr/>
    </dgm:pt>
    <dgm:pt modelId="{C5AB3B5B-425D-4A33-B98F-70BAA6952C5C}" type="pres">
      <dgm:prSet presAssocID="{0254352D-903F-404E-A899-7D8D17A0F470}" presName="tx1" presStyleLbl="revTx" presStyleIdx="1" presStyleCnt="4"/>
      <dgm:spPr/>
    </dgm:pt>
    <dgm:pt modelId="{C7645CD2-6C73-46CE-B20D-C292D89DCBFD}" type="pres">
      <dgm:prSet presAssocID="{0254352D-903F-404E-A899-7D8D17A0F470}" presName="vert1" presStyleCnt="0"/>
      <dgm:spPr/>
    </dgm:pt>
    <dgm:pt modelId="{D9E18E31-224F-497A-9C1A-00B1725441DB}" type="pres">
      <dgm:prSet presAssocID="{C67E7F80-F33B-4550-A2D7-EC96AF3E735D}" presName="thickLine" presStyleLbl="alignNode1" presStyleIdx="2" presStyleCnt="4"/>
      <dgm:spPr/>
    </dgm:pt>
    <dgm:pt modelId="{A2D0363E-D425-47E3-9A05-AD0E2CB38565}" type="pres">
      <dgm:prSet presAssocID="{C67E7F80-F33B-4550-A2D7-EC96AF3E735D}" presName="horz1" presStyleCnt="0"/>
      <dgm:spPr/>
    </dgm:pt>
    <dgm:pt modelId="{68268B09-08E6-4074-8E98-6A18E29B0280}" type="pres">
      <dgm:prSet presAssocID="{C67E7F80-F33B-4550-A2D7-EC96AF3E735D}" presName="tx1" presStyleLbl="revTx" presStyleIdx="2" presStyleCnt="4"/>
      <dgm:spPr/>
    </dgm:pt>
    <dgm:pt modelId="{258F18D7-FAF2-4A2A-AA8A-1BE65A26AFA3}" type="pres">
      <dgm:prSet presAssocID="{C67E7F80-F33B-4550-A2D7-EC96AF3E735D}" presName="vert1" presStyleCnt="0"/>
      <dgm:spPr/>
    </dgm:pt>
    <dgm:pt modelId="{D505A3D7-FA52-463A-A133-5A05F338D17E}" type="pres">
      <dgm:prSet presAssocID="{2ACBD1D6-9EAC-4891-A06A-A6C5AF9C5FB2}" presName="thickLine" presStyleLbl="alignNode1" presStyleIdx="3" presStyleCnt="4"/>
      <dgm:spPr/>
    </dgm:pt>
    <dgm:pt modelId="{FFAA752A-315C-4B9F-9C67-3593EAFD017E}" type="pres">
      <dgm:prSet presAssocID="{2ACBD1D6-9EAC-4891-A06A-A6C5AF9C5FB2}" presName="horz1" presStyleCnt="0"/>
      <dgm:spPr/>
    </dgm:pt>
    <dgm:pt modelId="{ED37CC31-03E5-4F29-B9A6-67BB942E67B7}" type="pres">
      <dgm:prSet presAssocID="{2ACBD1D6-9EAC-4891-A06A-A6C5AF9C5FB2}" presName="tx1" presStyleLbl="revTx" presStyleIdx="3" presStyleCnt="4"/>
      <dgm:spPr/>
    </dgm:pt>
    <dgm:pt modelId="{3B387DF7-9BA7-47C7-8ACF-EF409B6D0487}" type="pres">
      <dgm:prSet presAssocID="{2ACBD1D6-9EAC-4891-A06A-A6C5AF9C5FB2}" presName="vert1" presStyleCnt="0"/>
      <dgm:spPr/>
    </dgm:pt>
  </dgm:ptLst>
  <dgm:cxnLst>
    <dgm:cxn modelId="{DF56BC5B-94E2-4DC0-B8BB-730D2B9613A1}" type="presOf" srcId="{0254352D-903F-404E-A899-7D8D17A0F470}" destId="{C5AB3B5B-425D-4A33-B98F-70BAA6952C5C}" srcOrd="0" destOrd="0" presId="urn:microsoft.com/office/officeart/2008/layout/LinedList"/>
    <dgm:cxn modelId="{1E286F4C-0087-45FB-846C-7C98E052A592}" type="presOf" srcId="{8AB12AE9-5A1A-4107-B147-B0B83B159596}" destId="{043387C2-2799-4D2A-A091-7EA89C8A33EF}" srcOrd="0" destOrd="0" presId="urn:microsoft.com/office/officeart/2008/layout/LinedList"/>
    <dgm:cxn modelId="{FAEA5255-7200-4069-9396-7BB2FFBB153B}" type="presOf" srcId="{C67E7F80-F33B-4550-A2D7-EC96AF3E735D}" destId="{68268B09-08E6-4074-8E98-6A18E29B0280}" srcOrd="0" destOrd="0" presId="urn:microsoft.com/office/officeart/2008/layout/LinedList"/>
    <dgm:cxn modelId="{C561CE75-4FFD-4E06-B940-A8F4716F8B0A}" srcId="{8AB12AE9-5A1A-4107-B147-B0B83B159596}" destId="{C67E7F80-F33B-4550-A2D7-EC96AF3E735D}" srcOrd="2" destOrd="0" parTransId="{8038E2D0-F2D8-44A6-94EF-00C7904A5C94}" sibTransId="{3EFA8A12-0975-4395-B6C0-F590765D123C}"/>
    <dgm:cxn modelId="{3795BE82-B55B-4AF2-B3A3-0BF3E35AD936}" srcId="{8AB12AE9-5A1A-4107-B147-B0B83B159596}" destId="{8A112F14-132F-456A-917C-6E14A5F57142}" srcOrd="0" destOrd="0" parTransId="{949D2B88-BE1F-48BB-83FE-D742B9C5AD1B}" sibTransId="{3F3E4E82-8DEE-4D19-8BD8-368D0E5D7A7C}"/>
    <dgm:cxn modelId="{EC882D8E-EA98-4742-A24E-FC739A478A50}" srcId="{8AB12AE9-5A1A-4107-B147-B0B83B159596}" destId="{2ACBD1D6-9EAC-4891-A06A-A6C5AF9C5FB2}" srcOrd="3" destOrd="0" parTransId="{400CCC1B-E736-4041-B9FD-E5DDE434282E}" sibTransId="{68DDF1DB-4ED4-4B62-B16D-15466A46933B}"/>
    <dgm:cxn modelId="{C6285993-12C2-46F4-B88D-01C9C50FB488}" type="presOf" srcId="{8A112F14-132F-456A-917C-6E14A5F57142}" destId="{6D810812-153D-4228-A095-EB116A1FCE9A}" srcOrd="0" destOrd="0" presId="urn:microsoft.com/office/officeart/2008/layout/LinedList"/>
    <dgm:cxn modelId="{D2E4E3AB-C91F-4C56-B7F5-9FCB0BD36DC7}" srcId="{8AB12AE9-5A1A-4107-B147-B0B83B159596}" destId="{0254352D-903F-404E-A899-7D8D17A0F470}" srcOrd="1" destOrd="0" parTransId="{721A9A7B-FE97-4D60-9B09-4E2EF78CBEA0}" sibTransId="{44238A89-541C-4060-A79C-A03618E1B4A1}"/>
    <dgm:cxn modelId="{187DA8FA-93E4-4480-A3FA-81CAD90B73CB}" type="presOf" srcId="{2ACBD1D6-9EAC-4891-A06A-A6C5AF9C5FB2}" destId="{ED37CC31-03E5-4F29-B9A6-67BB942E67B7}" srcOrd="0" destOrd="0" presId="urn:microsoft.com/office/officeart/2008/layout/LinedList"/>
    <dgm:cxn modelId="{A3F32E48-0706-4F21-8C19-338769B93F3D}" type="presParOf" srcId="{043387C2-2799-4D2A-A091-7EA89C8A33EF}" destId="{E35DD0BD-D406-49D2-9CDE-DC58931E46CD}" srcOrd="0" destOrd="0" presId="urn:microsoft.com/office/officeart/2008/layout/LinedList"/>
    <dgm:cxn modelId="{9FE0C72A-38B4-465A-A004-68723CF23089}" type="presParOf" srcId="{043387C2-2799-4D2A-A091-7EA89C8A33EF}" destId="{AFBDBBB1-F221-45B2-B176-8452501853F3}" srcOrd="1" destOrd="0" presId="urn:microsoft.com/office/officeart/2008/layout/LinedList"/>
    <dgm:cxn modelId="{C6056145-1640-4F75-80E2-83608BE39391}" type="presParOf" srcId="{AFBDBBB1-F221-45B2-B176-8452501853F3}" destId="{6D810812-153D-4228-A095-EB116A1FCE9A}" srcOrd="0" destOrd="0" presId="urn:microsoft.com/office/officeart/2008/layout/LinedList"/>
    <dgm:cxn modelId="{BF0D4B03-A44E-4619-A67F-FCE2F17EEB95}" type="presParOf" srcId="{AFBDBBB1-F221-45B2-B176-8452501853F3}" destId="{DFFD5FB1-F3CA-4339-B336-D9978D086E6C}" srcOrd="1" destOrd="0" presId="urn:microsoft.com/office/officeart/2008/layout/LinedList"/>
    <dgm:cxn modelId="{F2830177-4C18-4E67-B5A6-FADC2B906D6A}" type="presParOf" srcId="{043387C2-2799-4D2A-A091-7EA89C8A33EF}" destId="{54D97D1A-202C-46D7-84A8-B3FC0019BD6B}" srcOrd="2" destOrd="0" presId="urn:microsoft.com/office/officeart/2008/layout/LinedList"/>
    <dgm:cxn modelId="{2446A522-C69E-4FFE-908B-E395345E1445}" type="presParOf" srcId="{043387C2-2799-4D2A-A091-7EA89C8A33EF}" destId="{F0240D51-87C5-4FE9-A14E-C00113D263BC}" srcOrd="3" destOrd="0" presId="urn:microsoft.com/office/officeart/2008/layout/LinedList"/>
    <dgm:cxn modelId="{48A79BE4-92D6-4CB3-BD8A-C71918EB935D}" type="presParOf" srcId="{F0240D51-87C5-4FE9-A14E-C00113D263BC}" destId="{C5AB3B5B-425D-4A33-B98F-70BAA6952C5C}" srcOrd="0" destOrd="0" presId="urn:microsoft.com/office/officeart/2008/layout/LinedList"/>
    <dgm:cxn modelId="{6CD02CEA-7F5A-43C6-A3F7-853FEAE06082}" type="presParOf" srcId="{F0240D51-87C5-4FE9-A14E-C00113D263BC}" destId="{C7645CD2-6C73-46CE-B20D-C292D89DCBFD}" srcOrd="1" destOrd="0" presId="urn:microsoft.com/office/officeart/2008/layout/LinedList"/>
    <dgm:cxn modelId="{D5A1FABB-5359-430A-8D52-86FBA917D9AF}" type="presParOf" srcId="{043387C2-2799-4D2A-A091-7EA89C8A33EF}" destId="{D9E18E31-224F-497A-9C1A-00B1725441DB}" srcOrd="4" destOrd="0" presId="urn:microsoft.com/office/officeart/2008/layout/LinedList"/>
    <dgm:cxn modelId="{ADF3D47C-3DC0-4526-AB39-BC27891E2B6B}" type="presParOf" srcId="{043387C2-2799-4D2A-A091-7EA89C8A33EF}" destId="{A2D0363E-D425-47E3-9A05-AD0E2CB38565}" srcOrd="5" destOrd="0" presId="urn:microsoft.com/office/officeart/2008/layout/LinedList"/>
    <dgm:cxn modelId="{01F6EB83-2152-47C8-B8C5-AFE7DF44919E}" type="presParOf" srcId="{A2D0363E-D425-47E3-9A05-AD0E2CB38565}" destId="{68268B09-08E6-4074-8E98-6A18E29B0280}" srcOrd="0" destOrd="0" presId="urn:microsoft.com/office/officeart/2008/layout/LinedList"/>
    <dgm:cxn modelId="{860400BA-D95A-480F-97BC-D70DF4AA3AC8}" type="presParOf" srcId="{A2D0363E-D425-47E3-9A05-AD0E2CB38565}" destId="{258F18D7-FAF2-4A2A-AA8A-1BE65A26AFA3}" srcOrd="1" destOrd="0" presId="urn:microsoft.com/office/officeart/2008/layout/LinedList"/>
    <dgm:cxn modelId="{4E626AB6-EBE7-4A8F-A0E9-DAFD9ED8B6ED}" type="presParOf" srcId="{043387C2-2799-4D2A-A091-7EA89C8A33EF}" destId="{D505A3D7-FA52-463A-A133-5A05F338D17E}" srcOrd="6" destOrd="0" presId="urn:microsoft.com/office/officeart/2008/layout/LinedList"/>
    <dgm:cxn modelId="{A3E3FAD3-FAB0-4C4F-B896-58C9E2A98546}" type="presParOf" srcId="{043387C2-2799-4D2A-A091-7EA89C8A33EF}" destId="{FFAA752A-315C-4B9F-9C67-3593EAFD017E}" srcOrd="7" destOrd="0" presId="urn:microsoft.com/office/officeart/2008/layout/LinedList"/>
    <dgm:cxn modelId="{8D295102-7D4D-4211-9DE8-435A6531011D}" type="presParOf" srcId="{FFAA752A-315C-4B9F-9C67-3593EAFD017E}" destId="{ED37CC31-03E5-4F29-B9A6-67BB942E67B7}" srcOrd="0" destOrd="0" presId="urn:microsoft.com/office/officeart/2008/layout/LinedList"/>
    <dgm:cxn modelId="{A7491F2B-04D1-4FED-B416-3FB249450D45}" type="presParOf" srcId="{FFAA752A-315C-4B9F-9C67-3593EAFD017E}" destId="{3B387DF7-9BA7-47C7-8ACF-EF409B6D048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400D53-7A6D-44B9-A567-397ED35EE263}">
      <dsp:nvSpPr>
        <dsp:cNvPr id="0" name=""/>
        <dsp:cNvSpPr/>
      </dsp:nvSpPr>
      <dsp:spPr>
        <a:xfrm>
          <a:off x="0" y="671"/>
          <a:ext cx="6263640" cy="15723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0515D3-0DC0-4734-9C40-9B571939DEEE}">
      <dsp:nvSpPr>
        <dsp:cNvPr id="0" name=""/>
        <dsp:cNvSpPr/>
      </dsp:nvSpPr>
      <dsp:spPr>
        <a:xfrm>
          <a:off x="475646" y="354458"/>
          <a:ext cx="864811" cy="8648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C00697-ADD1-4CDC-A664-205D5B16DDC0}">
      <dsp:nvSpPr>
        <dsp:cNvPr id="0" name=""/>
        <dsp:cNvSpPr/>
      </dsp:nvSpPr>
      <dsp:spPr>
        <a:xfrm>
          <a:off x="1816103" y="671"/>
          <a:ext cx="4447536" cy="1572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1" tIns="166411" rIns="166411" bIns="16641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Abstract denken </a:t>
          </a:r>
          <a:endParaRPr lang="en-US" sz="2500" kern="1200"/>
        </a:p>
      </dsp:txBody>
      <dsp:txXfrm>
        <a:off x="1816103" y="671"/>
        <a:ext cx="4447536" cy="1572384"/>
      </dsp:txXfrm>
    </dsp:sp>
    <dsp:sp modelId="{74C5B967-4B99-4F95-BF58-13415A6747B1}">
      <dsp:nvSpPr>
        <dsp:cNvPr id="0" name=""/>
        <dsp:cNvSpPr/>
      </dsp:nvSpPr>
      <dsp:spPr>
        <a:xfrm>
          <a:off x="0" y="1966151"/>
          <a:ext cx="6263640" cy="15723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269106-CD9B-49E4-B469-79479F2F03D4}">
      <dsp:nvSpPr>
        <dsp:cNvPr id="0" name=""/>
        <dsp:cNvSpPr/>
      </dsp:nvSpPr>
      <dsp:spPr>
        <a:xfrm>
          <a:off x="475646" y="2319938"/>
          <a:ext cx="864811" cy="8648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BDD56F-D26D-4624-9392-8B1E5FF88E8D}">
      <dsp:nvSpPr>
        <dsp:cNvPr id="0" name=""/>
        <dsp:cNvSpPr/>
      </dsp:nvSpPr>
      <dsp:spPr>
        <a:xfrm>
          <a:off x="1816103" y="1966151"/>
          <a:ext cx="4447536" cy="1572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1" tIns="166411" rIns="166411" bIns="16641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Strategieën</a:t>
          </a:r>
          <a:endParaRPr lang="en-US" sz="2500" kern="1200"/>
        </a:p>
      </dsp:txBody>
      <dsp:txXfrm>
        <a:off x="1816103" y="1966151"/>
        <a:ext cx="4447536" cy="1572384"/>
      </dsp:txXfrm>
    </dsp:sp>
    <dsp:sp modelId="{6636A7CC-7599-4994-B48E-AF0082490336}">
      <dsp:nvSpPr>
        <dsp:cNvPr id="0" name=""/>
        <dsp:cNvSpPr/>
      </dsp:nvSpPr>
      <dsp:spPr>
        <a:xfrm>
          <a:off x="0" y="3931632"/>
          <a:ext cx="6263640" cy="15723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E0652A-4D7C-42B8-B265-8B38833E8490}">
      <dsp:nvSpPr>
        <dsp:cNvPr id="0" name=""/>
        <dsp:cNvSpPr/>
      </dsp:nvSpPr>
      <dsp:spPr>
        <a:xfrm>
          <a:off x="475646" y="4285418"/>
          <a:ext cx="864811" cy="8648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DB8A10-DA64-442E-BD2C-01D3F05E9769}">
      <dsp:nvSpPr>
        <dsp:cNvPr id="0" name=""/>
        <dsp:cNvSpPr/>
      </dsp:nvSpPr>
      <dsp:spPr>
        <a:xfrm>
          <a:off x="1816103" y="3931632"/>
          <a:ext cx="4447536" cy="1572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1" tIns="166411" rIns="166411" bIns="16641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Beloning </a:t>
          </a:r>
          <a:endParaRPr lang="en-US" sz="2500" kern="1200"/>
        </a:p>
      </dsp:txBody>
      <dsp:txXfrm>
        <a:off x="1816103" y="3931632"/>
        <a:ext cx="4447536" cy="15723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B56466-1FEE-45BD-9996-5E23606DD0D8}">
      <dsp:nvSpPr>
        <dsp:cNvPr id="0" name=""/>
        <dsp:cNvSpPr/>
      </dsp:nvSpPr>
      <dsp:spPr>
        <a:xfrm>
          <a:off x="0" y="0"/>
          <a:ext cx="626364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86E14-C280-4BFE-A3C9-2E42F1932F67}">
      <dsp:nvSpPr>
        <dsp:cNvPr id="0" name=""/>
        <dsp:cNvSpPr/>
      </dsp:nvSpPr>
      <dsp:spPr>
        <a:xfrm>
          <a:off x="0" y="0"/>
          <a:ext cx="6263640" cy="137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800" kern="1200"/>
            <a:t>Onderdelen ‘zelf’</a:t>
          </a:r>
          <a:endParaRPr lang="en-US" sz="4800" kern="1200"/>
        </a:p>
      </dsp:txBody>
      <dsp:txXfrm>
        <a:off x="0" y="0"/>
        <a:ext cx="6263640" cy="1376171"/>
      </dsp:txXfrm>
    </dsp:sp>
    <dsp:sp modelId="{C2AF7467-0D28-41FF-ABA2-85A6B38E6F68}">
      <dsp:nvSpPr>
        <dsp:cNvPr id="0" name=""/>
        <dsp:cNvSpPr/>
      </dsp:nvSpPr>
      <dsp:spPr>
        <a:xfrm>
          <a:off x="0" y="1376171"/>
          <a:ext cx="626364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F33ECA-F16E-4594-8D2D-51EFA8167145}">
      <dsp:nvSpPr>
        <dsp:cNvPr id="0" name=""/>
        <dsp:cNvSpPr/>
      </dsp:nvSpPr>
      <dsp:spPr>
        <a:xfrm>
          <a:off x="0" y="1376171"/>
          <a:ext cx="6263640" cy="137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800" kern="1200"/>
            <a:t>Vriendschap </a:t>
          </a:r>
          <a:endParaRPr lang="en-US" sz="4800" kern="1200"/>
        </a:p>
      </dsp:txBody>
      <dsp:txXfrm>
        <a:off x="0" y="1376171"/>
        <a:ext cx="6263640" cy="1376171"/>
      </dsp:txXfrm>
    </dsp:sp>
    <dsp:sp modelId="{48E9893F-25C2-4E35-8491-FD3E7BDE98B4}">
      <dsp:nvSpPr>
        <dsp:cNvPr id="0" name=""/>
        <dsp:cNvSpPr/>
      </dsp:nvSpPr>
      <dsp:spPr>
        <a:xfrm>
          <a:off x="0" y="2752343"/>
          <a:ext cx="626364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08B74D-3F18-47C5-BAD2-CE25E50A3F99}">
      <dsp:nvSpPr>
        <dsp:cNvPr id="0" name=""/>
        <dsp:cNvSpPr/>
      </dsp:nvSpPr>
      <dsp:spPr>
        <a:xfrm>
          <a:off x="0" y="2752343"/>
          <a:ext cx="6263640" cy="137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800" kern="1200"/>
            <a:t>Ingewikkelde gevoelens</a:t>
          </a:r>
          <a:endParaRPr lang="en-US" sz="4800" kern="1200"/>
        </a:p>
      </dsp:txBody>
      <dsp:txXfrm>
        <a:off x="0" y="2752343"/>
        <a:ext cx="6263640" cy="1376171"/>
      </dsp:txXfrm>
    </dsp:sp>
    <dsp:sp modelId="{AE303FB8-D50C-47EE-9307-ACF78E9F7C10}">
      <dsp:nvSpPr>
        <dsp:cNvPr id="0" name=""/>
        <dsp:cNvSpPr/>
      </dsp:nvSpPr>
      <dsp:spPr>
        <a:xfrm>
          <a:off x="0" y="4128515"/>
          <a:ext cx="626364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03A286-369F-4E4E-8369-C0F4138EABA7}">
      <dsp:nvSpPr>
        <dsp:cNvPr id="0" name=""/>
        <dsp:cNvSpPr/>
      </dsp:nvSpPr>
      <dsp:spPr>
        <a:xfrm>
          <a:off x="0" y="4128515"/>
          <a:ext cx="6263640" cy="137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800" kern="1200"/>
            <a:t>Schaamte</a:t>
          </a:r>
          <a:endParaRPr lang="en-US" sz="4800" kern="1200"/>
        </a:p>
      </dsp:txBody>
      <dsp:txXfrm>
        <a:off x="0" y="4128515"/>
        <a:ext cx="6263640" cy="13761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5DD0BD-D406-49D2-9CDE-DC58931E46CD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810812-153D-4228-A095-EB116A1FCE9A}">
      <dsp:nvSpPr>
        <dsp:cNvPr id="0" name=""/>
        <dsp:cNvSpPr/>
      </dsp:nvSpPr>
      <dsp:spPr>
        <a:xfrm>
          <a:off x="0" y="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Jullie krijgen straks verschillende opdrachten… De één groter dan de ander. </a:t>
          </a:r>
          <a:endParaRPr lang="en-US" sz="2700" kern="1200"/>
        </a:p>
      </dsp:txBody>
      <dsp:txXfrm>
        <a:off x="0" y="0"/>
        <a:ext cx="6900512" cy="1384035"/>
      </dsp:txXfrm>
    </dsp:sp>
    <dsp:sp modelId="{54D97D1A-202C-46D7-84A8-B3FC0019BD6B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AB3B5B-425D-4A33-B98F-70BAA6952C5C}">
      <dsp:nvSpPr>
        <dsp:cNvPr id="0" name=""/>
        <dsp:cNvSpPr/>
      </dsp:nvSpPr>
      <dsp:spPr>
        <a:xfrm>
          <a:off x="0" y="138403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Bij deze opdracht krijgen jullie nog een ontwikkelingsfase…</a:t>
          </a:r>
          <a:endParaRPr lang="en-US" sz="2700" kern="1200"/>
        </a:p>
      </dsp:txBody>
      <dsp:txXfrm>
        <a:off x="0" y="1384035"/>
        <a:ext cx="6900512" cy="1384035"/>
      </dsp:txXfrm>
    </dsp:sp>
    <dsp:sp modelId="{D9E18E31-224F-497A-9C1A-00B1725441DB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268B09-08E6-4074-8E98-6A18E29B0280}">
      <dsp:nvSpPr>
        <dsp:cNvPr id="0" name=""/>
        <dsp:cNvSpPr/>
      </dsp:nvSpPr>
      <dsp:spPr>
        <a:xfrm>
          <a:off x="0" y="276807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Ben je klaar met de opdracht dan ga je door naar de volgende opdracht. </a:t>
          </a:r>
          <a:endParaRPr lang="en-US" sz="2700" kern="1200"/>
        </a:p>
      </dsp:txBody>
      <dsp:txXfrm>
        <a:off x="0" y="2768070"/>
        <a:ext cx="6900512" cy="1384035"/>
      </dsp:txXfrm>
    </dsp:sp>
    <dsp:sp modelId="{D505A3D7-FA52-463A-A133-5A05F338D17E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37CC31-03E5-4F29-B9A6-67BB942E67B7}">
      <dsp:nvSpPr>
        <dsp:cNvPr id="0" name=""/>
        <dsp:cNvSpPr/>
      </dsp:nvSpPr>
      <dsp:spPr>
        <a:xfrm>
          <a:off x="0" y="415210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Denk eraan! Het gaat er niet om hoe het eruit ziet, maar of je de theorie beheerst die je moet weten voor de toets! </a:t>
          </a:r>
          <a:endParaRPr lang="en-US" sz="2700" kern="1200"/>
        </a:p>
      </dsp:txBody>
      <dsp:txXfrm>
        <a:off x="0" y="4152105"/>
        <a:ext cx="6900512" cy="1384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84.93042" units="1/cm"/>
          <inkml:channelProperty channel="Y" name="resolution" value="504.1077" units="1/cm"/>
          <inkml:channelProperty channel="T" name="resolution" value="1" units="1/dev"/>
        </inkml:channelProperties>
      </inkml:inkSource>
      <inkml:timestamp xml:id="ts0" timeString="2023-10-16T08:57:16.24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26803 14025 0,'0'15'16,"5"-15"-16,6-21 15,-1-18-15,-3 36 16,4-1 0,-1 4-16,-3-21 15,-7 21-15</inkml:trace>
  <inkml:trace contextRef="#ctx0" brushRef="#br0" timeOffset="309.8">27352 14813 0,'-21'0'0,"14"0"16,4-2 0,1-7-16,-1 0 15,1-9-15,2 18 16,0-16-16,0 5 15,-3 7-15,-2-1 16,-3 2-16,-2 0 16,0 3-16,-3-2 15,13 2-15,-12 0 16,-5 0-16,17 0 16,-20 0-16,2-3 15,-10-2-15,-8 5 16,-7 8-16,10 33 15,-16 89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4B3B4E-AC40-4CBD-A367-E6A52AC3B6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63D85C9-B5A7-45DC-A61E-A8B5A66116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B2336D-A379-476F-B35D-14D5B9B9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12BC-1269-43DF-B463-FB7FBAC035D1}" type="datetimeFigureOut">
              <a:rPr lang="nl-NL" smtClean="0"/>
              <a:t>9-12-2024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0580B1-B91F-4400-B76D-9F704D26F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5FA5BA0-5BC4-447B-845E-778790612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B771-25F5-4912-A248-45FE17033C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6313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99855B-DE2E-4AE8-BF37-F94A93B05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480A8F1-7A69-4A08-9522-21329D7C8B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26AF80E-A9D8-4236-B025-3DC4FA690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12BC-1269-43DF-B463-FB7FBAC035D1}" type="datetimeFigureOut">
              <a:rPr lang="nl-NL" smtClean="0"/>
              <a:t>9-12-2024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6BEFD4F-5345-41DC-B617-D07B67CD4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22FCB23-2293-4532-94F6-87023C411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B771-25F5-4912-A248-45FE17033C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1227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5169074-A56E-4F40-939D-68F19125EC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45A81B2-DEE8-41E2-8943-C9FA6EF73B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9876333-3D52-4FB7-BE63-338E7325D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12BC-1269-43DF-B463-FB7FBAC035D1}" type="datetimeFigureOut">
              <a:rPr lang="nl-NL" smtClean="0"/>
              <a:t>9-12-2024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C6943DE-C207-4DCB-9B70-12E4A2ABF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48C42C-5791-44E0-AB2D-C11B4BC2F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B771-25F5-4912-A248-45FE17033C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312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8B2735-2B3D-4B28-B0A4-C1445CEDD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29373A-52E6-41CA-A7FF-0DE5092B5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E2C504-CCBE-4660-BC36-97C299361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12BC-1269-43DF-B463-FB7FBAC035D1}" type="datetimeFigureOut">
              <a:rPr lang="nl-NL" smtClean="0"/>
              <a:t>9-12-2024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0FF2B5A-EC11-42D0-939D-DB4014C0C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1B924A9-5211-43AF-9B8E-825D79A65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B771-25F5-4912-A248-45FE17033C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8779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5AADDF-164F-42F5-B66A-A4C996725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E350194-FC13-43F3-BC37-600128091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5D2790-5FCC-461D-9F1D-B53F22078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12BC-1269-43DF-B463-FB7FBAC035D1}" type="datetimeFigureOut">
              <a:rPr lang="nl-NL" smtClean="0"/>
              <a:t>9-12-2024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DD6F2B-EF79-4BCD-94D2-0ED6E7322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9C45481-519C-4BC1-BD52-898485E12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B771-25F5-4912-A248-45FE17033C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4358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6D5CA7-C587-47C0-B336-056E96324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42FAD2-404A-4142-A3E9-D7887B73B7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2417322-8154-4F8C-8423-1A537659D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CEAD6BF-738E-41D6-96F1-A62B19213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12BC-1269-43DF-B463-FB7FBAC035D1}" type="datetimeFigureOut">
              <a:rPr lang="nl-NL" smtClean="0"/>
              <a:t>9-12-2024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1205ECC-9A57-4872-B3B8-DCC49F6AE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E25160A-CC26-4D51-90E5-FFCC6ADC6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B771-25F5-4912-A248-45FE17033C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1630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5B2ECB-D067-44CF-9DF9-61EDCC0BC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A9FB6A7-C2E2-4944-B2EC-79A95E353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FD36A2A-7ABE-41DC-80AD-A46BEC30C6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04A0AD9-5683-47D9-A9BB-B462D6FE69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67A9E85-D595-4723-AB1C-A99331117B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213B860-6634-4F07-B91B-0084D4CC2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12BC-1269-43DF-B463-FB7FBAC035D1}" type="datetimeFigureOut">
              <a:rPr lang="nl-NL" smtClean="0"/>
              <a:t>9-12-2024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0A009DE-C492-4FDC-B49C-8A1EAA59A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88057E1-7FD5-48C7-84CF-ED38A3CC1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B771-25F5-4912-A248-45FE17033C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162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169378-ADD5-482F-8EAB-4B4A9B88A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5B6B0E5-916D-4CE7-897E-6F5ADC303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12BC-1269-43DF-B463-FB7FBAC035D1}" type="datetimeFigureOut">
              <a:rPr lang="nl-NL" smtClean="0"/>
              <a:t>9-12-2024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DE74137-77AF-4B37-B943-A71A8972E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E1FD1C9-DB26-452C-9CE0-6805987C7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B771-25F5-4912-A248-45FE17033C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7081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C75A9E8-B7F2-4EEC-86C8-EB710D072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12BC-1269-43DF-B463-FB7FBAC035D1}" type="datetimeFigureOut">
              <a:rPr lang="nl-NL" smtClean="0"/>
              <a:t>9-12-2024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F620CF0-5EE4-4260-B4CF-0CC433621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D558646-6A1B-4AF8-9A88-68458ADAF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B771-25F5-4912-A248-45FE17033C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607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1FC661-89C6-47D8-A0B1-19DCA2BD6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EE9C1F-BEB8-4C6B-AF57-8DE9F90CF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E680F10-11E4-4535-871F-6F3C9EC2D7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EEAB119-429C-43C8-92E3-A76D28D41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12BC-1269-43DF-B463-FB7FBAC035D1}" type="datetimeFigureOut">
              <a:rPr lang="nl-NL" smtClean="0"/>
              <a:t>9-12-2024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9740763-8A5D-434D-BA8B-5DFFEF691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CCC5765-E257-4FC4-8E3C-B482A7D87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B771-25F5-4912-A248-45FE17033C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350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BD2C47-117C-4760-BCBC-DDF2E1EEE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375E86B-43C2-48AB-BF2D-96ADD90FA4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A83157F-E77F-420D-961C-2126A9F8F4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4F5C8EF-6612-4DA1-9D66-D558979F2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12BC-1269-43DF-B463-FB7FBAC035D1}" type="datetimeFigureOut">
              <a:rPr lang="nl-NL" smtClean="0"/>
              <a:t>9-12-2024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A37D9AD-6F68-4541-9CCD-43D537F20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99F4A6E-3E8F-42F6-90E9-65FC0D5D1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B771-25F5-4912-A248-45FE17033C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5977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C790A42-4C46-4B88-A111-FC147B3D5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2054C57-E036-4E8F-8F4E-AEB5096E40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09BFB4-06D9-4121-8FA2-764ED71A72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A12BC-1269-43DF-B463-FB7FBAC035D1}" type="datetimeFigureOut">
              <a:rPr lang="nl-NL" smtClean="0"/>
              <a:t>9-12-2024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711BFC-614A-4499-BA2A-D2127578D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1117356-9771-445E-B6B6-C987B441CE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AB771-25F5-4912-A248-45FE17033C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823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3.xml"/><Relationship Id="rId7" Type="http://schemas.openxmlformats.org/officeDocument/2006/relationships/customXml" Target="../ink/ink1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9" name="Group 10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20" name="Freeform: Shape 14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1" name="Freeform: Shape 15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22" name="Freeform: Shape 12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49B03A7F-0E5A-4DE0-8F67-EC711B307D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120676"/>
            <a:ext cx="7021513" cy="2308324"/>
          </a:xfrm>
        </p:spPr>
        <p:txBody>
          <a:bodyPr>
            <a:normAutofit/>
          </a:bodyPr>
          <a:lstStyle/>
          <a:p>
            <a:pPr algn="l"/>
            <a:r>
              <a:rPr lang="nl-NL" sz="5600">
                <a:solidFill>
                  <a:schemeClr val="bg1"/>
                </a:solidFill>
              </a:rPr>
              <a:t>OPS</a:t>
            </a:r>
            <a:br>
              <a:rPr lang="nl-NL" sz="5600">
                <a:solidFill>
                  <a:schemeClr val="bg1"/>
                </a:solidFill>
              </a:rPr>
            </a:br>
            <a:r>
              <a:rPr lang="nl-NL" sz="5600">
                <a:solidFill>
                  <a:schemeClr val="bg1"/>
                </a:solidFill>
              </a:rPr>
              <a:t>Het oudere schoolkind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B89E60D-A197-43A6-B14A-F31DFF46F9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024" y="3809999"/>
            <a:ext cx="7025753" cy="1012778"/>
          </a:xfrm>
        </p:spPr>
        <p:txBody>
          <a:bodyPr>
            <a:normAutofit/>
          </a:bodyPr>
          <a:lstStyle/>
          <a:p>
            <a:pPr algn="l"/>
            <a:r>
              <a:rPr lang="nl-NL">
                <a:solidFill>
                  <a:schemeClr val="bg1"/>
                </a:solidFill>
              </a:rPr>
              <a:t>Les 6 | Periode 1</a:t>
            </a:r>
          </a:p>
        </p:txBody>
      </p:sp>
    </p:spTree>
    <p:extLst>
      <p:ext uri="{BB962C8B-B14F-4D97-AF65-F5344CB8AC3E}">
        <p14:creationId xmlns:p14="http://schemas.microsoft.com/office/powerpoint/2010/main" val="309241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0"/>
            <a:ext cx="3904488" cy="4233672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4414301-37CA-41C4-898D-6E8F5A724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1115568"/>
            <a:ext cx="3364992" cy="28437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Planning periode 1</a:t>
            </a:r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846320"/>
            <a:ext cx="2395728" cy="1563624"/>
          </a:xfrm>
          <a:prstGeom prst="rect">
            <a:avLst/>
          </a:prstGeom>
          <a:solidFill>
            <a:schemeClr val="accent1">
              <a:alpha val="94902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2C910467-8185-45DD-B8A2-A88DF20DF6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21995" y="450221"/>
            <a:ext cx="7207948" cy="5948859"/>
          </a:xfrm>
          <a:prstGeom prst="rect">
            <a:avLst/>
          </a:prstGeom>
          <a:solidFill>
            <a:srgbClr val="7F7F7F">
              <a:alpha val="24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7520" y="4835010"/>
            <a:ext cx="1349026" cy="157276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3071D393-8393-4367-97F7-50125092AE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1434652"/>
              </p:ext>
            </p:extLst>
          </p:nvPr>
        </p:nvGraphicFramePr>
        <p:xfrm>
          <a:off x="4723687" y="1011677"/>
          <a:ext cx="6795868" cy="4832784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556258">
                  <a:extLst>
                    <a:ext uri="{9D8B030D-6E8A-4147-A177-3AD203B41FA5}">
                      <a16:colId xmlns:a16="http://schemas.microsoft.com/office/drawing/2014/main" val="2478947834"/>
                    </a:ext>
                  </a:extLst>
                </a:gridCol>
                <a:gridCol w="2214250">
                  <a:extLst>
                    <a:ext uri="{9D8B030D-6E8A-4147-A177-3AD203B41FA5}">
                      <a16:colId xmlns:a16="http://schemas.microsoft.com/office/drawing/2014/main" val="1834686243"/>
                    </a:ext>
                  </a:extLst>
                </a:gridCol>
                <a:gridCol w="3025360">
                  <a:extLst>
                    <a:ext uri="{9D8B030D-6E8A-4147-A177-3AD203B41FA5}">
                      <a16:colId xmlns:a16="http://schemas.microsoft.com/office/drawing/2014/main" val="3071860226"/>
                    </a:ext>
                  </a:extLst>
                </a:gridCol>
              </a:tblGrid>
              <a:tr h="439344">
                <a:tc>
                  <a:txBody>
                    <a:bodyPr/>
                    <a:lstStyle/>
                    <a:p>
                      <a:r>
                        <a:rPr lang="nl-NL" sz="1500" b="0" cap="none" spc="0">
                          <a:solidFill>
                            <a:schemeClr val="bg1"/>
                          </a:solidFill>
                        </a:rPr>
                        <a:t>Lesweek</a:t>
                      </a:r>
                    </a:p>
                  </a:txBody>
                  <a:tcPr marL="119704" marR="94949" marT="92080" marB="92080" anchor="ctr"/>
                </a:tc>
                <a:tc>
                  <a:txBody>
                    <a:bodyPr/>
                    <a:lstStyle/>
                    <a:p>
                      <a:endParaRPr lang="nl-NL" sz="1500" b="0" cap="none" spc="0" dirty="0">
                        <a:solidFill>
                          <a:schemeClr val="bg1"/>
                        </a:solidFill>
                      </a:endParaRPr>
                    </a:p>
                  </a:txBody>
                  <a:tcPr marL="119704" marR="94949" marT="92080" marB="92080" anchor="ctr"/>
                </a:tc>
                <a:tc>
                  <a:txBody>
                    <a:bodyPr/>
                    <a:lstStyle/>
                    <a:p>
                      <a:r>
                        <a:rPr lang="nl-NL" sz="1500" b="0" cap="none" spc="0">
                          <a:solidFill>
                            <a:schemeClr val="bg1"/>
                          </a:solidFill>
                        </a:rPr>
                        <a:t>Onderwerp</a:t>
                      </a:r>
                    </a:p>
                  </a:txBody>
                  <a:tcPr marL="119704" marR="94949" marT="92080" marB="92080" anchor="ctr"/>
                </a:tc>
                <a:extLst>
                  <a:ext uri="{0D108BD9-81ED-4DB2-BD59-A6C34878D82A}">
                    <a16:rowId xmlns:a16="http://schemas.microsoft.com/office/drawing/2014/main" val="1447772938"/>
                  </a:ext>
                </a:extLst>
              </a:tr>
              <a:tr h="439344">
                <a:tc>
                  <a:txBody>
                    <a:bodyPr/>
                    <a:lstStyle/>
                    <a:p>
                      <a:r>
                        <a:rPr lang="nl-NL" sz="1500" strike="sngStrike" cap="none" spc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19704" marR="94949" marT="92080" marB="92080"/>
                </a:tc>
                <a:tc>
                  <a:txBody>
                    <a:bodyPr/>
                    <a:lstStyle/>
                    <a:p>
                      <a:endParaRPr lang="nl-NL" sz="1500" strike="sngStrike" cap="none" spc="0">
                        <a:solidFill>
                          <a:schemeClr val="tx1"/>
                        </a:solidFill>
                      </a:endParaRPr>
                    </a:p>
                  </a:txBody>
                  <a:tcPr marL="119704" marR="94949" marT="92080" marB="92080"/>
                </a:tc>
                <a:tc>
                  <a:txBody>
                    <a:bodyPr/>
                    <a:lstStyle/>
                    <a:p>
                      <a:r>
                        <a:rPr lang="nl-NL" sz="1500" strike="sngStrike" cap="none" spc="0">
                          <a:solidFill>
                            <a:schemeClr val="tx1"/>
                          </a:solidFill>
                        </a:rPr>
                        <a:t>Introductieweek</a:t>
                      </a:r>
                    </a:p>
                  </a:txBody>
                  <a:tcPr marL="119704" marR="94949" marT="92080" marB="92080"/>
                </a:tc>
                <a:extLst>
                  <a:ext uri="{0D108BD9-81ED-4DB2-BD59-A6C34878D82A}">
                    <a16:rowId xmlns:a16="http://schemas.microsoft.com/office/drawing/2014/main" val="2688987645"/>
                  </a:ext>
                </a:extLst>
              </a:tr>
              <a:tr h="439344">
                <a:tc>
                  <a:txBody>
                    <a:bodyPr/>
                    <a:lstStyle/>
                    <a:p>
                      <a:r>
                        <a:rPr lang="nl-NL" sz="1500" strike="sngStrike" cap="none" spc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19704" marR="94949" marT="92080" marB="92080"/>
                </a:tc>
                <a:tc>
                  <a:txBody>
                    <a:bodyPr/>
                    <a:lstStyle/>
                    <a:p>
                      <a:endParaRPr lang="nl-NL" sz="1500" strike="sngStrike" cap="none" spc="0">
                        <a:solidFill>
                          <a:schemeClr val="tx1"/>
                        </a:solidFill>
                      </a:endParaRPr>
                    </a:p>
                  </a:txBody>
                  <a:tcPr marL="119704" marR="94949" marT="92080" marB="92080"/>
                </a:tc>
                <a:tc>
                  <a:txBody>
                    <a:bodyPr/>
                    <a:lstStyle/>
                    <a:p>
                      <a:r>
                        <a:rPr lang="nl-NL" sz="1500" strike="sngStrike" cap="none" spc="0">
                          <a:solidFill>
                            <a:schemeClr val="tx1"/>
                          </a:solidFill>
                        </a:rPr>
                        <a:t>Ontwikkeling</a:t>
                      </a:r>
                    </a:p>
                  </a:txBody>
                  <a:tcPr marL="119704" marR="94949" marT="92080" marB="92080"/>
                </a:tc>
                <a:extLst>
                  <a:ext uri="{0D108BD9-81ED-4DB2-BD59-A6C34878D82A}">
                    <a16:rowId xmlns:a16="http://schemas.microsoft.com/office/drawing/2014/main" val="1968734388"/>
                  </a:ext>
                </a:extLst>
              </a:tr>
              <a:tr h="439344">
                <a:tc>
                  <a:txBody>
                    <a:bodyPr/>
                    <a:lstStyle/>
                    <a:p>
                      <a:r>
                        <a:rPr lang="nl-NL" sz="1500" strike="sngStrike" cap="none" spc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19704" marR="94949" marT="92080" marB="92080"/>
                </a:tc>
                <a:tc>
                  <a:txBody>
                    <a:bodyPr/>
                    <a:lstStyle/>
                    <a:p>
                      <a:endParaRPr lang="nl-NL" sz="1500" strike="sngStrike" cap="none" spc="0">
                        <a:solidFill>
                          <a:schemeClr val="tx1"/>
                        </a:solidFill>
                      </a:endParaRPr>
                    </a:p>
                  </a:txBody>
                  <a:tcPr marL="119704" marR="94949" marT="92080" marB="92080"/>
                </a:tc>
                <a:tc>
                  <a:txBody>
                    <a:bodyPr/>
                    <a:lstStyle/>
                    <a:p>
                      <a:r>
                        <a:rPr lang="nl-NL" sz="1500" strike="sngStrike" cap="none" spc="0">
                          <a:solidFill>
                            <a:schemeClr val="tx1"/>
                          </a:solidFill>
                        </a:rPr>
                        <a:t>Baby (0-1 jaar)</a:t>
                      </a:r>
                    </a:p>
                  </a:txBody>
                  <a:tcPr marL="119704" marR="94949" marT="92080" marB="92080"/>
                </a:tc>
                <a:extLst>
                  <a:ext uri="{0D108BD9-81ED-4DB2-BD59-A6C34878D82A}">
                    <a16:rowId xmlns:a16="http://schemas.microsoft.com/office/drawing/2014/main" val="1144682962"/>
                  </a:ext>
                </a:extLst>
              </a:tr>
              <a:tr h="439344">
                <a:tc>
                  <a:txBody>
                    <a:bodyPr/>
                    <a:lstStyle/>
                    <a:p>
                      <a:r>
                        <a:rPr lang="nl-NL" sz="1500" strike="sngStrike" cap="none" spc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19704" marR="94949" marT="92080" marB="92080"/>
                </a:tc>
                <a:tc>
                  <a:txBody>
                    <a:bodyPr/>
                    <a:lstStyle/>
                    <a:p>
                      <a:endParaRPr lang="nl-NL" sz="1500" strike="sngStrike" cap="none" spc="0">
                        <a:solidFill>
                          <a:schemeClr val="tx1"/>
                        </a:solidFill>
                      </a:endParaRPr>
                    </a:p>
                  </a:txBody>
                  <a:tcPr marL="119704" marR="94949" marT="92080" marB="92080"/>
                </a:tc>
                <a:tc>
                  <a:txBody>
                    <a:bodyPr/>
                    <a:lstStyle/>
                    <a:p>
                      <a:r>
                        <a:rPr lang="nl-NL" sz="1500" strike="sngStrike" cap="none" spc="0">
                          <a:solidFill>
                            <a:schemeClr val="tx1"/>
                          </a:solidFill>
                        </a:rPr>
                        <a:t>Dreumes (1-2 jaar)</a:t>
                      </a:r>
                    </a:p>
                  </a:txBody>
                  <a:tcPr marL="119704" marR="94949" marT="92080" marB="92080"/>
                </a:tc>
                <a:extLst>
                  <a:ext uri="{0D108BD9-81ED-4DB2-BD59-A6C34878D82A}">
                    <a16:rowId xmlns:a16="http://schemas.microsoft.com/office/drawing/2014/main" val="4047680886"/>
                  </a:ext>
                </a:extLst>
              </a:tr>
              <a:tr h="439344">
                <a:tc>
                  <a:txBody>
                    <a:bodyPr/>
                    <a:lstStyle/>
                    <a:p>
                      <a:r>
                        <a:rPr lang="nl-NL" sz="1500" strike="sngStrike" cap="none" spc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19704" marR="94949" marT="92080" marB="92080"/>
                </a:tc>
                <a:tc>
                  <a:txBody>
                    <a:bodyPr/>
                    <a:lstStyle/>
                    <a:p>
                      <a:endParaRPr lang="nl-NL" sz="1500" strike="sngStrike" cap="none" spc="0">
                        <a:solidFill>
                          <a:schemeClr val="tx1"/>
                        </a:solidFill>
                      </a:endParaRPr>
                    </a:p>
                  </a:txBody>
                  <a:tcPr marL="119704" marR="94949" marT="92080" marB="92080"/>
                </a:tc>
                <a:tc>
                  <a:txBody>
                    <a:bodyPr/>
                    <a:lstStyle/>
                    <a:p>
                      <a:r>
                        <a:rPr lang="nl-NL" sz="1500" strike="sngStrike" cap="none" spc="0">
                          <a:solidFill>
                            <a:schemeClr val="tx1"/>
                          </a:solidFill>
                        </a:rPr>
                        <a:t>Peuter (2-4 jaar)</a:t>
                      </a:r>
                    </a:p>
                  </a:txBody>
                  <a:tcPr marL="119704" marR="94949" marT="92080" marB="92080"/>
                </a:tc>
                <a:extLst>
                  <a:ext uri="{0D108BD9-81ED-4DB2-BD59-A6C34878D82A}">
                    <a16:rowId xmlns:a16="http://schemas.microsoft.com/office/drawing/2014/main" val="4006642154"/>
                  </a:ext>
                </a:extLst>
              </a:tr>
              <a:tr h="439344">
                <a:tc>
                  <a:txBody>
                    <a:bodyPr/>
                    <a:lstStyle/>
                    <a:p>
                      <a:r>
                        <a:rPr lang="nl-NL" sz="1500" strike="sngStrike" cap="none" spc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19704" marR="94949" marT="92080" marB="92080"/>
                </a:tc>
                <a:tc>
                  <a:txBody>
                    <a:bodyPr/>
                    <a:lstStyle/>
                    <a:p>
                      <a:endParaRPr lang="nl-NL" sz="1500" strike="sngStrike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19704" marR="94949" marT="92080" marB="92080"/>
                </a:tc>
                <a:tc>
                  <a:txBody>
                    <a:bodyPr/>
                    <a:lstStyle/>
                    <a:p>
                      <a:r>
                        <a:rPr lang="nl-NL" sz="1500" strike="sngStrike" cap="none" spc="0" dirty="0">
                          <a:solidFill>
                            <a:schemeClr val="tx1"/>
                          </a:solidFill>
                        </a:rPr>
                        <a:t>Jong basisschoolkind (4-8 jaar)</a:t>
                      </a:r>
                    </a:p>
                  </a:txBody>
                  <a:tcPr marL="119704" marR="94949" marT="92080" marB="92080"/>
                </a:tc>
                <a:extLst>
                  <a:ext uri="{0D108BD9-81ED-4DB2-BD59-A6C34878D82A}">
                    <a16:rowId xmlns:a16="http://schemas.microsoft.com/office/drawing/2014/main" val="2923696379"/>
                  </a:ext>
                </a:extLst>
              </a:tr>
              <a:tr h="439344"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19704" marR="94949" marT="92080" marB="92080"/>
                </a:tc>
                <a:tc>
                  <a:txBody>
                    <a:bodyPr/>
                    <a:lstStyle/>
                    <a:p>
                      <a:r>
                        <a:rPr lang="nl-NL" sz="1500" cap="none" spc="0" dirty="0">
                          <a:solidFill>
                            <a:schemeClr val="tx1"/>
                          </a:solidFill>
                        </a:rPr>
                        <a:t>16-10</a:t>
                      </a:r>
                    </a:p>
                  </a:txBody>
                  <a:tcPr marL="119704" marR="94949" marT="92080" marB="92080"/>
                </a:tc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Ouder basisschoolkind (8-12 jaar)</a:t>
                      </a:r>
                    </a:p>
                  </a:txBody>
                  <a:tcPr marL="119704" marR="94949" marT="92080" marB="92080"/>
                </a:tc>
                <a:extLst>
                  <a:ext uri="{0D108BD9-81ED-4DB2-BD59-A6C34878D82A}">
                    <a16:rowId xmlns:a16="http://schemas.microsoft.com/office/drawing/2014/main" val="461722408"/>
                  </a:ext>
                </a:extLst>
              </a:tr>
              <a:tr h="439344"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19704" marR="94949" marT="92080" marB="92080"/>
                </a:tc>
                <a:tc>
                  <a:txBody>
                    <a:bodyPr/>
                    <a:lstStyle/>
                    <a:p>
                      <a:r>
                        <a:rPr lang="nl-NL" sz="1500" cap="none" spc="0" dirty="0">
                          <a:solidFill>
                            <a:schemeClr val="tx1"/>
                          </a:solidFill>
                        </a:rPr>
                        <a:t>30-10</a:t>
                      </a:r>
                    </a:p>
                  </a:txBody>
                  <a:tcPr marL="119704" marR="94949" marT="92080" marB="92080"/>
                </a:tc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Puber (12-16 jaar)</a:t>
                      </a:r>
                    </a:p>
                  </a:txBody>
                  <a:tcPr marL="119704" marR="94949" marT="92080" marB="92080"/>
                </a:tc>
                <a:extLst>
                  <a:ext uri="{0D108BD9-81ED-4DB2-BD59-A6C34878D82A}">
                    <a16:rowId xmlns:a16="http://schemas.microsoft.com/office/drawing/2014/main" val="2136369164"/>
                  </a:ext>
                </a:extLst>
              </a:tr>
              <a:tr h="439344"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19704" marR="94949" marT="92080" marB="92080"/>
                </a:tc>
                <a:tc>
                  <a:txBody>
                    <a:bodyPr/>
                    <a:lstStyle/>
                    <a:p>
                      <a:r>
                        <a:rPr lang="nl-NL" sz="1500" cap="none" spc="0" dirty="0">
                          <a:solidFill>
                            <a:schemeClr val="tx1"/>
                          </a:solidFill>
                        </a:rPr>
                        <a:t>6-11</a:t>
                      </a:r>
                    </a:p>
                  </a:txBody>
                  <a:tcPr marL="119704" marR="94949" marT="92080" marB="92080"/>
                </a:tc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Toets</a:t>
                      </a:r>
                    </a:p>
                  </a:txBody>
                  <a:tcPr marL="119704" marR="94949" marT="92080" marB="92080"/>
                </a:tc>
                <a:extLst>
                  <a:ext uri="{0D108BD9-81ED-4DB2-BD59-A6C34878D82A}">
                    <a16:rowId xmlns:a16="http://schemas.microsoft.com/office/drawing/2014/main" val="1120119973"/>
                  </a:ext>
                </a:extLst>
              </a:tr>
              <a:tr h="439344"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19704" marR="94949" marT="92080" marB="92080"/>
                </a:tc>
                <a:tc>
                  <a:txBody>
                    <a:bodyPr/>
                    <a:lstStyle/>
                    <a:p>
                      <a:r>
                        <a:rPr lang="nl-NL" sz="1500" cap="none" spc="0">
                          <a:solidFill>
                            <a:schemeClr val="tx1"/>
                          </a:solidFill>
                        </a:rPr>
                        <a:t>13-11</a:t>
                      </a:r>
                      <a:endParaRPr lang="nl-NL" sz="15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19704" marR="94949" marT="92080" marB="92080"/>
                </a:tc>
                <a:tc>
                  <a:txBody>
                    <a:bodyPr/>
                    <a:lstStyle/>
                    <a:p>
                      <a:r>
                        <a:rPr lang="nl-NL" sz="1500" cap="none" spc="0" dirty="0">
                          <a:solidFill>
                            <a:schemeClr val="tx1"/>
                          </a:solidFill>
                        </a:rPr>
                        <a:t>Herkansingsweek</a:t>
                      </a:r>
                    </a:p>
                  </a:txBody>
                  <a:tcPr marL="119704" marR="94949" marT="92080" marB="92080"/>
                </a:tc>
                <a:extLst>
                  <a:ext uri="{0D108BD9-81ED-4DB2-BD59-A6C34878D82A}">
                    <a16:rowId xmlns:a16="http://schemas.microsoft.com/office/drawing/2014/main" val="1016903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9575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46A4B3D-6F3E-4EE5-B656-BC8E3618C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Waar denk je aan bij de ontwikkeling van een ouder schoolkind?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813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B70F92D-19CF-4909-B153-2BDE06D66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nl-NL" sz="5600">
                <a:solidFill>
                  <a:schemeClr val="bg1"/>
                </a:solidFill>
              </a:rPr>
              <a:t>De ontwikkeling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9BAA0662-0734-1162-BED9-53EC1E5DA9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1390369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6780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00A1D0-07F2-E3EF-C27D-5DA88EEB1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 groepen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539E68-C7BB-6148-77F9-7899351D1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Maak een pp </a:t>
            </a:r>
            <a:r>
              <a:rPr lang="nl-NL" dirty="0" err="1"/>
              <a:t>over:oudere</a:t>
            </a:r>
            <a:r>
              <a:rPr lang="nl-NL" dirty="0"/>
              <a:t> basisschoolkind</a:t>
            </a:r>
          </a:p>
          <a:p>
            <a:endParaRPr lang="nl-NL" dirty="0"/>
          </a:p>
          <a:p>
            <a:r>
              <a:rPr lang="nl-NL" dirty="0"/>
              <a:t>Abstract </a:t>
            </a:r>
            <a:r>
              <a:rPr lang="nl-NL"/>
              <a:t>denken :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6594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85E29FB-D41B-4136-A46E-6A036DF2C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nl-NL" sz="5600">
                <a:solidFill>
                  <a:schemeClr val="bg1"/>
                </a:solidFill>
              </a:rPr>
              <a:t>De ontwikkeling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3D9F9054-1E75-5453-597D-23F4946DDD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8601794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7829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9880245-3305-4667-BC99-10CE1A5D0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nl-NL" sz="5400"/>
              <a:t>Opdracht om de theorie te leren… 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6DB51AAF-304B-72DD-DFA0-8530C04B2C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4418948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" name="Inkt 2">
                <a:extLst>
                  <a:ext uri="{FF2B5EF4-FFF2-40B4-BE49-F238E27FC236}">
                    <a16:creationId xmlns:a16="http://schemas.microsoft.com/office/drawing/2014/main" id="{3DDE63E8-62B4-0A51-C0A0-9AC559D9CBC1}"/>
                  </a:ext>
                </a:extLst>
              </p14:cNvPr>
              <p14:cNvContentPartPr/>
              <p14:nvPr/>
            </p14:nvContentPartPr>
            <p14:xfrm>
              <a:off x="9649080" y="5022720"/>
              <a:ext cx="198000" cy="342360"/>
            </p14:xfrm>
          </p:contentPart>
        </mc:Choice>
        <mc:Fallback xmlns="">
          <p:pic>
            <p:nvPicPr>
              <p:cNvPr id="3" name="Inkt 2">
                <a:extLst>
                  <a:ext uri="{FF2B5EF4-FFF2-40B4-BE49-F238E27FC236}">
                    <a16:creationId xmlns:a16="http://schemas.microsoft.com/office/drawing/2014/main" id="{3DDE63E8-62B4-0A51-C0A0-9AC559D9CBC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639720" y="5013360"/>
                <a:ext cx="216720" cy="361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667681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176</Words>
  <Application>Microsoft Office PowerPoint</Application>
  <PresentationFormat>Breedbeeld</PresentationFormat>
  <Paragraphs>49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OPS Het oudere schoolkind</vt:lpstr>
      <vt:lpstr>Planning periode 1</vt:lpstr>
      <vt:lpstr>Waar denk je aan bij de ontwikkeling van een ouder schoolkind? </vt:lpstr>
      <vt:lpstr>De ontwikkeling </vt:lpstr>
      <vt:lpstr>3 groepen</vt:lpstr>
      <vt:lpstr>De ontwikkeling </vt:lpstr>
      <vt:lpstr>Opdracht om de theorie te leren…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OPS Het oudere schoolkind</dc:title>
  <dc:creator>Jason Arends</dc:creator>
  <cp:lastModifiedBy>Fleur Dennink</cp:lastModifiedBy>
  <cp:revision>3</cp:revision>
  <dcterms:created xsi:type="dcterms:W3CDTF">2022-10-26T17:36:52Z</dcterms:created>
  <dcterms:modified xsi:type="dcterms:W3CDTF">2024-12-09T13:59:23Z</dcterms:modified>
</cp:coreProperties>
</file>